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3" r:id="rId4"/>
    <p:sldMasterId id="2147483735" r:id="rId5"/>
    <p:sldMasterId id="2147483769" r:id="rId6"/>
  </p:sldMasterIdLst>
  <p:notesMasterIdLst>
    <p:notesMasterId r:id="rId11"/>
  </p:notesMasterIdLst>
  <p:handoutMasterIdLst>
    <p:handoutMasterId r:id="rId12"/>
  </p:handoutMasterIdLst>
  <p:sldIdLst>
    <p:sldId id="3084" r:id="rId7"/>
    <p:sldId id="2139119065" r:id="rId8"/>
    <p:sldId id="3070" r:id="rId9"/>
    <p:sldId id="2139118853" r:id="rId10"/>
  </p:sldIdLst>
  <p:sldSz cx="12193588" cy="6858000"/>
  <p:notesSz cx="6858000" cy="9144000"/>
  <p:embeddedFontLst>
    <p:embeddedFont>
      <p:font typeface="Calibri" panose="020F0502020204030204" pitchFamily="34" charset="0"/>
      <p:regular r:id="rId13"/>
      <p:bold r:id="rId14"/>
      <p:italic r:id="rId15"/>
      <p:boldItalic r:id="rId16"/>
    </p:embeddedFont>
    <p:embeddedFont>
      <p:font typeface="Montserrat" panose="00000500000000000000" pitchFamily="2" charset="0"/>
      <p:regular r:id="rId17"/>
      <p:bold r:id="rId18"/>
      <p:italic r:id="rId19"/>
      <p:boldItalic r:id="rId20"/>
    </p:embeddedFont>
    <p:embeddedFont>
      <p:font typeface="Montserrat ExtraBold" panose="00000900000000000000" pitchFamily="2" charset="0"/>
      <p:bold r:id="rId21"/>
      <p:boldItalic r:id="rId22"/>
    </p:embeddedFont>
    <p:embeddedFont>
      <p:font typeface="Segoe UI" panose="020B0502040204020203"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id nurjamil" initials="fn" lastIdx="1" clrIdx="0">
    <p:extLst>
      <p:ext uri="{19B8F6BF-5375-455C-9EA6-DF929625EA0E}">
        <p15:presenceInfo xmlns:p15="http://schemas.microsoft.com/office/powerpoint/2012/main" userId="8f222afd016eafa4" providerId="Windows Live"/>
      </p:ext>
    </p:extLst>
  </p:cmAuthor>
  <p:cmAuthor id="2" name="wowo hermawan" initials="wh" lastIdx="1" clrIdx="1">
    <p:extLst>
      <p:ext uri="{19B8F6BF-5375-455C-9EA6-DF929625EA0E}">
        <p15:presenceInfo xmlns:p15="http://schemas.microsoft.com/office/powerpoint/2012/main" userId="598feb332afde99c" providerId="Windows Live"/>
      </p:ext>
    </p:extLst>
  </p:cmAuthor>
  <p:cmAuthor id="3" name="wowoher@outlook.com" initials="w" lastIdx="1" clrIdx="2">
    <p:extLst>
      <p:ext uri="{19B8F6BF-5375-455C-9EA6-DF929625EA0E}">
        <p15:presenceInfo xmlns:p15="http://schemas.microsoft.com/office/powerpoint/2012/main" userId="5fe86b4ec768752f" providerId="Windows Live"/>
      </p:ext>
    </p:extLst>
  </p:cmAuthor>
  <p:cmAuthor id="4" name="smart" initials="s" lastIdx="1" clrIdx="3">
    <p:extLst>
      <p:ext uri="{19B8F6BF-5375-455C-9EA6-DF929625EA0E}">
        <p15:presenceInfo xmlns:p15="http://schemas.microsoft.com/office/powerpoint/2012/main" userId="smart" providerId="None"/>
      </p:ext>
    </p:extLst>
  </p:cmAuthor>
  <p:cmAuthor id="5" name="Sai Prashanth" initials="SP" lastIdx="1" clrIdx="4">
    <p:extLst>
      <p:ext uri="{19B8F6BF-5375-455C-9EA6-DF929625EA0E}">
        <p15:presenceInfo xmlns:p15="http://schemas.microsoft.com/office/powerpoint/2012/main" userId="Sai Prashanth" providerId="None"/>
      </p:ext>
    </p:extLst>
  </p:cmAuthor>
  <p:cmAuthor id="6" name="Sai Prashanth" initials="SP [2]" lastIdx="1" clrIdx="5">
    <p:extLst>
      <p:ext uri="{19B8F6BF-5375-455C-9EA6-DF929625EA0E}">
        <p15:presenceInfo xmlns:p15="http://schemas.microsoft.com/office/powerpoint/2012/main" userId="S::Sai.Prashanth@Blend360.com::8a101d83-01b8-455a-b159-db3d3c38832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E0EA"/>
    <a:srgbClr val="278991"/>
    <a:srgbClr val="050525"/>
    <a:srgbClr val="141129"/>
    <a:srgbClr val="101072"/>
    <a:srgbClr val="06393C"/>
    <a:srgbClr val="29B8F4"/>
    <a:srgbClr val="BDE0F5"/>
    <a:srgbClr val="BA5924"/>
    <a:srgbClr val="D742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03C61C-C9D4-42E3-AF7F-CC0372449CAE}" v="321" dt="2023-03-19T16:45:38.850"/>
    <p1510:client id="{1A9A538A-952A-4E46-A6BD-A433C7E81DBB}" v="244" dt="2023-03-19T11:49:25.081"/>
    <p1510:client id="{3AFD5033-F2E8-40EC-9424-E93782B505CF}" v="67" dt="2023-03-19T15:03:15.505"/>
    <p1510:client id="{3C19F1CD-22C5-4705-878E-51CCEEDBEC0E}" v="6" dt="2023-03-20T04:41:35.930"/>
    <p1510:client id="{3D1B2A6B-5AF4-4536-A5B3-51E2D564185B}" v="110" dt="2023-03-19T12:53:52.438"/>
    <p1510:client id="{3FADE77C-A6BB-4998-8617-4D3C86E835A1}" v="844" dt="2023-03-20T05:26:59.133"/>
    <p1510:client id="{48876CD9-0C34-4DBA-B025-8B1A59BDF5E6}" v="1636" dt="2023-03-20T07:17:27.376"/>
    <p1510:client id="{6D31DE41-5B61-4421-89E8-441863B9261C}" v="1025" dt="2023-03-19T12:25:31.851"/>
    <p1510:client id="{705344EE-8ED5-476D-BEE5-D9FDB4223B93}" v="473" dt="2023-03-19T06:45:00.778"/>
    <p1510:client id="{ACE4F309-2A34-4551-8D56-67E8768B8CC0}" v="63" dt="2023-03-20T05:28:15.766"/>
    <p1510:client id="{D10D8F71-B922-4A81-AAA0-074DD52C3133}" v="527" dt="2023-03-20T05:10:57.154"/>
    <p1510:client id="{F3CBDCE5-1005-4042-9BE7-9341B57843B9}" v="246" dt="2023-03-19T12:44:21.4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guide pos="3841"/>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customXml" Target="../customXml/item3.xml"/><Relationship Id="rId21" Type="http://schemas.openxmlformats.org/officeDocument/2006/relationships/font" Target="fonts/font9.fntdata"/><Relationship Id="rId7" Type="http://schemas.openxmlformats.org/officeDocument/2006/relationships/slide" Target="slides/slide1.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notesMaster" Target="notesMasters/notesMaster1.xml"/><Relationship Id="rId24" Type="http://schemas.openxmlformats.org/officeDocument/2006/relationships/font" Target="fonts/font12.fntdata"/><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74C3E1-EC5D-3652-4FEB-94578DBDA5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latin typeface="Montserrat" panose="00000500000000000000" pitchFamily="2" charset="0"/>
            </a:endParaRPr>
          </a:p>
        </p:txBody>
      </p:sp>
      <p:sp>
        <p:nvSpPr>
          <p:cNvPr id="3" name="Date Placeholder 2">
            <a:extLst>
              <a:ext uri="{FF2B5EF4-FFF2-40B4-BE49-F238E27FC236}">
                <a16:creationId xmlns:a16="http://schemas.microsoft.com/office/drawing/2014/main" id="{575AC1D6-3929-AC4B-08C8-BBC61E35BF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FDCE5E-86C0-4B95-8D4E-97167274A9B4}" type="datetimeFigureOut">
              <a:rPr lang="en-IN" smtClean="0">
                <a:latin typeface="Montserrat" panose="00000500000000000000" pitchFamily="2" charset="0"/>
              </a:rPr>
              <a:t>05-04-2023</a:t>
            </a:fld>
            <a:endParaRPr lang="en-IN">
              <a:latin typeface="Montserrat" panose="00000500000000000000" pitchFamily="2" charset="0"/>
            </a:endParaRPr>
          </a:p>
        </p:txBody>
      </p:sp>
      <p:sp>
        <p:nvSpPr>
          <p:cNvPr id="4" name="Footer Placeholder 3">
            <a:extLst>
              <a:ext uri="{FF2B5EF4-FFF2-40B4-BE49-F238E27FC236}">
                <a16:creationId xmlns:a16="http://schemas.microsoft.com/office/drawing/2014/main" id="{AA34671B-52F8-9C63-11A3-B53556BE0B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latin typeface="Montserrat" panose="00000500000000000000" pitchFamily="2" charset="0"/>
            </a:endParaRPr>
          </a:p>
        </p:txBody>
      </p:sp>
      <p:sp>
        <p:nvSpPr>
          <p:cNvPr id="5" name="Slide Number Placeholder 4">
            <a:extLst>
              <a:ext uri="{FF2B5EF4-FFF2-40B4-BE49-F238E27FC236}">
                <a16:creationId xmlns:a16="http://schemas.microsoft.com/office/drawing/2014/main" id="{F35B30A7-476A-6F1D-B242-D02D5EBB54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AC5DE5-F43E-4418-BFA1-FA8AA3B2CE99}" type="slidenum">
              <a:rPr lang="en-IN" smtClean="0">
                <a:latin typeface="Montserrat" panose="00000500000000000000" pitchFamily="2" charset="0"/>
              </a:rPr>
              <a:t>‹#›</a:t>
            </a:fld>
            <a:endParaRPr lang="en-IN">
              <a:latin typeface="Montserrat" panose="00000500000000000000" pitchFamily="2" charset="0"/>
            </a:endParaRPr>
          </a:p>
        </p:txBody>
      </p:sp>
    </p:spTree>
    <p:extLst>
      <p:ext uri="{BB962C8B-B14F-4D97-AF65-F5344CB8AC3E}">
        <p14:creationId xmlns:p14="http://schemas.microsoft.com/office/powerpoint/2010/main" val="8879938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ID"/>
          </a:p>
        </p:txBody>
      </p:sp>
      <p:sp>
        <p:nvSpPr>
          <p:cNvPr id="3" name="Date Placeholder 2"/>
          <p:cNvSpPr>
            <a:spLocks noGrp="1"/>
          </p:cNvSpPr>
          <p:nvPr>
            <p:ph type="dt" idx="1"/>
          </p:nvPr>
        </p:nvSpPr>
        <p:spPr>
          <a:xfrm>
            <a:off x="3884613" y="3"/>
            <a:ext cx="2971800" cy="458788"/>
          </a:xfrm>
          <a:prstGeom prst="rect">
            <a:avLst/>
          </a:prstGeom>
        </p:spPr>
        <p:txBody>
          <a:bodyPr vert="horz" lIns="91440" tIns="45720" rIns="91440" bIns="45720" rtlCol="0"/>
          <a:lstStyle>
            <a:lvl1pPr algn="r">
              <a:defRPr sz="1200">
                <a:latin typeface="Montserrat" panose="00000500000000000000" pitchFamily="2" charset="0"/>
              </a:defRPr>
            </a:lvl1pPr>
          </a:lstStyle>
          <a:p>
            <a:fld id="{D08939A9-F7F4-4ABA-B53D-5991DD400101}" type="datetimeFigureOut">
              <a:rPr lang="en-ID" smtClean="0"/>
              <a:pPr/>
              <a:t>05/04/2023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87EE7763-7AA7-4511-95D0-0DC176BB7E31}" type="slidenum">
              <a:rPr lang="en-ID" smtClean="0"/>
              <a:pPr/>
              <a:t>‹#›</a:t>
            </a:fld>
            <a:endParaRPr lang="en-ID"/>
          </a:p>
        </p:txBody>
      </p:sp>
    </p:spTree>
    <p:extLst>
      <p:ext uri="{BB962C8B-B14F-4D97-AF65-F5344CB8AC3E}">
        <p14:creationId xmlns:p14="http://schemas.microsoft.com/office/powerpoint/2010/main" val="2274929329"/>
      </p:ext>
    </p:extLst>
  </p:cSld>
  <p:clrMap bg1="lt1" tx1="dk1" bg2="lt2" tx2="dk2" accent1="accent1" accent2="accent2" accent3="accent3" accent4="accent4" accent5="accent5" accent6="accent6" hlink="hlink" folHlink="folHlink"/>
  <p:notesStyle>
    <a:lvl1pPr marL="0" algn="l" defTabSz="658399" rtl="0" eaLnBrk="1" latinLnBrk="0" hangingPunct="1">
      <a:defRPr sz="864" kern="1200">
        <a:solidFill>
          <a:schemeClr val="tx1"/>
        </a:solidFill>
        <a:latin typeface="Montserrat" panose="00000500000000000000" pitchFamily="2" charset="0"/>
        <a:ea typeface="+mn-ea"/>
        <a:cs typeface="+mn-cs"/>
      </a:defRPr>
    </a:lvl1pPr>
    <a:lvl2pPr marL="329199" algn="l" defTabSz="658399" rtl="0" eaLnBrk="1" latinLnBrk="0" hangingPunct="1">
      <a:defRPr sz="864" kern="1200">
        <a:solidFill>
          <a:schemeClr val="tx1"/>
        </a:solidFill>
        <a:latin typeface="Montserrat" panose="00000500000000000000" pitchFamily="2" charset="0"/>
        <a:ea typeface="+mn-ea"/>
        <a:cs typeface="+mn-cs"/>
      </a:defRPr>
    </a:lvl2pPr>
    <a:lvl3pPr marL="658399" algn="l" defTabSz="658399" rtl="0" eaLnBrk="1" latinLnBrk="0" hangingPunct="1">
      <a:defRPr sz="864" kern="1200">
        <a:solidFill>
          <a:schemeClr val="tx1"/>
        </a:solidFill>
        <a:latin typeface="Montserrat" panose="00000500000000000000" pitchFamily="2" charset="0"/>
        <a:ea typeface="+mn-ea"/>
        <a:cs typeface="+mn-cs"/>
      </a:defRPr>
    </a:lvl3pPr>
    <a:lvl4pPr marL="987597" algn="l" defTabSz="658399" rtl="0" eaLnBrk="1" latinLnBrk="0" hangingPunct="1">
      <a:defRPr sz="864" kern="1200">
        <a:solidFill>
          <a:schemeClr val="tx1"/>
        </a:solidFill>
        <a:latin typeface="Montserrat" panose="00000500000000000000" pitchFamily="2" charset="0"/>
        <a:ea typeface="+mn-ea"/>
        <a:cs typeface="+mn-cs"/>
      </a:defRPr>
    </a:lvl4pPr>
    <a:lvl5pPr marL="1316797" algn="l" defTabSz="658399" rtl="0" eaLnBrk="1" latinLnBrk="0" hangingPunct="1">
      <a:defRPr sz="864" kern="1200">
        <a:solidFill>
          <a:schemeClr val="tx1"/>
        </a:solidFill>
        <a:latin typeface="Montserrat" panose="00000500000000000000" pitchFamily="2" charset="0"/>
        <a:ea typeface="+mn-ea"/>
        <a:cs typeface="+mn-cs"/>
      </a:defRPr>
    </a:lvl5pPr>
    <a:lvl6pPr marL="1645996" algn="l" defTabSz="658399" rtl="0" eaLnBrk="1" latinLnBrk="0" hangingPunct="1">
      <a:defRPr sz="864" kern="1200">
        <a:solidFill>
          <a:schemeClr val="tx1"/>
        </a:solidFill>
        <a:latin typeface="+mn-lt"/>
        <a:ea typeface="+mn-ea"/>
        <a:cs typeface="+mn-cs"/>
      </a:defRPr>
    </a:lvl6pPr>
    <a:lvl7pPr marL="1975195" algn="l" defTabSz="658399" rtl="0" eaLnBrk="1" latinLnBrk="0" hangingPunct="1">
      <a:defRPr sz="864" kern="1200">
        <a:solidFill>
          <a:schemeClr val="tx1"/>
        </a:solidFill>
        <a:latin typeface="+mn-lt"/>
        <a:ea typeface="+mn-ea"/>
        <a:cs typeface="+mn-cs"/>
      </a:defRPr>
    </a:lvl7pPr>
    <a:lvl8pPr marL="2304395" algn="l" defTabSz="658399" rtl="0" eaLnBrk="1" latinLnBrk="0" hangingPunct="1">
      <a:defRPr sz="864" kern="1200">
        <a:solidFill>
          <a:schemeClr val="tx1"/>
        </a:solidFill>
        <a:latin typeface="+mn-lt"/>
        <a:ea typeface="+mn-ea"/>
        <a:cs typeface="+mn-cs"/>
      </a:defRPr>
    </a:lvl8pPr>
    <a:lvl9pPr marL="2633594" algn="l" defTabSz="658399" rtl="0" eaLnBrk="1" latinLnBrk="0" hangingPunct="1">
      <a:defRPr sz="86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A5F0BF-8E02-432D-A8A7-FC30B28B578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52421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42E01E-D569-7640-A2E4-C871CF4F36A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5920151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E2DBF-D8B0-B5D5-8CAC-B2477D906A52}"/>
              </a:ext>
            </a:extLst>
          </p:cNvPr>
          <p:cNvSpPr>
            <a:spLocks noGrp="1"/>
          </p:cNvSpPr>
          <p:nvPr>
            <p:ph type="title"/>
          </p:nvPr>
        </p:nvSpPr>
        <p:spPr>
          <a:xfrm>
            <a:off x="838200" y="365125"/>
            <a:ext cx="10517188" cy="341045"/>
          </a:xfrm>
          <a:prstGeom prst="rect">
            <a:avLst/>
          </a:prstGeom>
        </p:spPr>
        <p:txBody>
          <a:bodyPr/>
          <a:lstStyle>
            <a:lvl1pPr>
              <a:defRPr sz="2400"/>
            </a:lvl1pPr>
          </a:lstStyle>
          <a:p>
            <a:r>
              <a:rPr lang="en-US"/>
              <a:t>Click to edit Master title style</a:t>
            </a:r>
            <a:endParaRPr lang="en-IN"/>
          </a:p>
        </p:txBody>
      </p:sp>
      <p:sp>
        <p:nvSpPr>
          <p:cNvPr id="5" name="Rectangle 4">
            <a:extLst>
              <a:ext uri="{FF2B5EF4-FFF2-40B4-BE49-F238E27FC236}">
                <a16:creationId xmlns:a16="http://schemas.microsoft.com/office/drawing/2014/main" id="{2EDCEABA-4A7A-7295-C3B4-78364C6D8AC3}"/>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7" name="Text Placeholder 6">
            <a:extLst>
              <a:ext uri="{FF2B5EF4-FFF2-40B4-BE49-F238E27FC236}">
                <a16:creationId xmlns:a16="http://schemas.microsoft.com/office/drawing/2014/main" id="{E1C43987-D02B-79B0-F096-FAE282FD2662}"/>
              </a:ext>
            </a:extLst>
          </p:cNvPr>
          <p:cNvSpPr>
            <a:spLocks noGrp="1"/>
          </p:cNvSpPr>
          <p:nvPr>
            <p:ph type="body" sz="quarter" idx="10"/>
          </p:nvPr>
        </p:nvSpPr>
        <p:spPr>
          <a:xfrm>
            <a:off x="838200" y="1771649"/>
            <a:ext cx="10517188" cy="3362325"/>
          </a:xfrm>
          <a:prstGeom prst="rect">
            <a:avLst/>
          </a:prstGeom>
        </p:spPr>
        <p:txBody>
          <a:bodyPr/>
          <a:lstStyle>
            <a:lvl1pPr>
              <a:buClr>
                <a:schemeClr val="accent3"/>
              </a:buClr>
              <a:buSzPct val="90000"/>
              <a:defRPr sz="2400"/>
            </a:lvl1pPr>
            <a:lvl2pPr>
              <a:buClr>
                <a:schemeClr val="accent3"/>
              </a:buClr>
              <a:buSzPct val="90000"/>
              <a:defRPr sz="2000"/>
            </a:lvl2pPr>
            <a:lvl3pPr>
              <a:buClr>
                <a:schemeClr val="accent3"/>
              </a:buClr>
              <a:buSzPct val="90000"/>
              <a:defRPr sz="1800"/>
            </a:lvl3pPr>
            <a:lvl4pPr>
              <a:buClr>
                <a:schemeClr val="accent3"/>
              </a:buClr>
              <a:buSzPct val="90000"/>
              <a:defRPr sz="1600"/>
            </a:lvl4pPr>
            <a:lvl5pPr>
              <a:buClr>
                <a:schemeClr val="accent3"/>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94448072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0099C9-A0E4-9218-3C36-1A58029CC009}"/>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2" name="Graphic 1">
            <a:extLst>
              <a:ext uri="{FF2B5EF4-FFF2-40B4-BE49-F238E27FC236}">
                <a16:creationId xmlns:a16="http://schemas.microsoft.com/office/drawing/2014/main" id="{2D897903-762E-23AF-B5AE-CAA6E1D33C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DBB45023-5556-B3FB-4765-948FDA0DA630}"/>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9" name="Text Placeholder 8">
            <a:extLst>
              <a:ext uri="{FF2B5EF4-FFF2-40B4-BE49-F238E27FC236}">
                <a16:creationId xmlns:a16="http://schemas.microsoft.com/office/drawing/2014/main" id="{A9236538-5F7F-0582-E813-D92A7D156DBD}"/>
              </a:ext>
            </a:extLst>
          </p:cNvPr>
          <p:cNvSpPr>
            <a:spLocks noGrp="1"/>
          </p:cNvSpPr>
          <p:nvPr>
            <p:ph type="body" sz="quarter" idx="10"/>
          </p:nvPr>
        </p:nvSpPr>
        <p:spPr>
          <a:xfrm>
            <a:off x="838200" y="426224"/>
            <a:ext cx="10517188" cy="268189"/>
          </a:xfrm>
          <a:prstGeom prst="rect">
            <a:avLst/>
          </a:prstGeom>
        </p:spPr>
        <p:txBody>
          <a:bodyPr/>
          <a:lstStyle>
            <a:lvl1pPr marL="0" indent="0">
              <a:buClr>
                <a:schemeClr val="accent3"/>
              </a:buClr>
              <a:buNone/>
              <a:defRPr sz="1400">
                <a:solidFill>
                  <a:schemeClr val="accent3"/>
                </a:solidFill>
                <a:latin typeface="+mn-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6" name="Text Placeholder 5">
            <a:extLst>
              <a:ext uri="{FF2B5EF4-FFF2-40B4-BE49-F238E27FC236}">
                <a16:creationId xmlns:a16="http://schemas.microsoft.com/office/drawing/2014/main" id="{0B64C17C-E20B-E07A-0C4C-5F0B82C45BD1}"/>
              </a:ext>
            </a:extLst>
          </p:cNvPr>
          <p:cNvSpPr>
            <a:spLocks noGrp="1"/>
          </p:cNvSpPr>
          <p:nvPr>
            <p:ph type="body" sz="quarter" idx="11" hasCustomPrompt="1"/>
          </p:nvPr>
        </p:nvSpPr>
        <p:spPr>
          <a:xfrm>
            <a:off x="838200"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8" name="Text Placeholder 8">
            <a:extLst>
              <a:ext uri="{FF2B5EF4-FFF2-40B4-BE49-F238E27FC236}">
                <a16:creationId xmlns:a16="http://schemas.microsoft.com/office/drawing/2014/main" id="{8F72D88E-DB5A-4C17-E0EE-5E4B2EE33E3B}"/>
              </a:ext>
            </a:extLst>
          </p:cNvPr>
          <p:cNvSpPr>
            <a:spLocks noGrp="1"/>
          </p:cNvSpPr>
          <p:nvPr>
            <p:ph type="body" sz="quarter" idx="12"/>
          </p:nvPr>
        </p:nvSpPr>
        <p:spPr>
          <a:xfrm>
            <a:off x="838200" y="757390"/>
            <a:ext cx="10517188" cy="428625"/>
          </a:xfrm>
          <a:prstGeom prst="rect">
            <a:avLst/>
          </a:prstGeom>
        </p:spPr>
        <p:txBody>
          <a:bodyPr/>
          <a:lstStyle>
            <a:lvl1pPr marL="0" indent="0">
              <a:buClr>
                <a:schemeClr val="accent3"/>
              </a:buClr>
              <a:buNone/>
              <a:defRPr sz="1800">
                <a:solidFill>
                  <a:schemeClr val="accent2"/>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10" name="Text Placeholder 5">
            <a:extLst>
              <a:ext uri="{FF2B5EF4-FFF2-40B4-BE49-F238E27FC236}">
                <a16:creationId xmlns:a16="http://schemas.microsoft.com/office/drawing/2014/main" id="{42D5597B-A688-5D12-1865-5000AB4E01D5}"/>
              </a:ext>
            </a:extLst>
          </p:cNvPr>
          <p:cNvSpPr>
            <a:spLocks noGrp="1"/>
          </p:cNvSpPr>
          <p:nvPr>
            <p:ph type="body" sz="quarter" idx="13" hasCustomPrompt="1"/>
          </p:nvPr>
        </p:nvSpPr>
        <p:spPr>
          <a:xfrm>
            <a:off x="4763294"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1" name="Text Placeholder 5">
            <a:extLst>
              <a:ext uri="{FF2B5EF4-FFF2-40B4-BE49-F238E27FC236}">
                <a16:creationId xmlns:a16="http://schemas.microsoft.com/office/drawing/2014/main" id="{2A76DA53-7F01-FB60-4D30-8C1725F9EC51}"/>
              </a:ext>
            </a:extLst>
          </p:cNvPr>
          <p:cNvSpPr>
            <a:spLocks noGrp="1"/>
          </p:cNvSpPr>
          <p:nvPr>
            <p:ph type="body" sz="quarter" idx="14" hasCustomPrompt="1"/>
          </p:nvPr>
        </p:nvSpPr>
        <p:spPr>
          <a:xfrm>
            <a:off x="8597515"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2" name="Rectangle 11">
            <a:extLst>
              <a:ext uri="{FF2B5EF4-FFF2-40B4-BE49-F238E27FC236}">
                <a16:creationId xmlns:a16="http://schemas.microsoft.com/office/drawing/2014/main" id="{DE5425C0-A116-739E-90CD-079C70B1C80D}"/>
              </a:ext>
            </a:extLst>
          </p:cNvPr>
          <p:cNvSpPr/>
          <p:nvPr userDrawn="1"/>
        </p:nvSpPr>
        <p:spPr>
          <a:xfrm>
            <a:off x="0" y="0"/>
            <a:ext cx="38714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3" name="Text Placeholder 8">
            <a:extLst>
              <a:ext uri="{FF2B5EF4-FFF2-40B4-BE49-F238E27FC236}">
                <a16:creationId xmlns:a16="http://schemas.microsoft.com/office/drawing/2014/main" id="{98FCC6D9-EFE3-3E74-2E01-34F35B4AAD2F}"/>
              </a:ext>
            </a:extLst>
          </p:cNvPr>
          <p:cNvSpPr>
            <a:spLocks noGrp="1"/>
          </p:cNvSpPr>
          <p:nvPr>
            <p:ph type="body" sz="quarter" idx="15" hasCustomPrompt="1"/>
          </p:nvPr>
        </p:nvSpPr>
        <p:spPr>
          <a:xfrm rot="16200000">
            <a:off x="-2006701" y="3294906"/>
            <a:ext cx="4400550" cy="268189"/>
          </a:xfrm>
          <a:prstGeom prst="rect">
            <a:avLst/>
          </a:prstGeom>
        </p:spPr>
        <p:txBody>
          <a:bodyPr/>
          <a:lstStyle>
            <a:lvl1pPr marL="0" indent="0" algn="ctr">
              <a:buClr>
                <a:schemeClr val="accent3"/>
              </a:buClr>
              <a:buNone/>
              <a:defRPr sz="1200" spc="600">
                <a:solidFill>
                  <a:schemeClr val="bg1"/>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CASE STUDY</a:t>
            </a:r>
          </a:p>
        </p:txBody>
      </p:sp>
    </p:spTree>
    <p:extLst>
      <p:ext uri="{BB962C8B-B14F-4D97-AF65-F5344CB8AC3E}">
        <p14:creationId xmlns:p14="http://schemas.microsoft.com/office/powerpoint/2010/main" val="490677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0099C9-A0E4-9218-3C36-1A58029CC009}"/>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2" name="Graphic 1">
            <a:extLst>
              <a:ext uri="{FF2B5EF4-FFF2-40B4-BE49-F238E27FC236}">
                <a16:creationId xmlns:a16="http://schemas.microsoft.com/office/drawing/2014/main" id="{2D897903-762E-23AF-B5AE-CAA6E1D33C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DBB45023-5556-B3FB-4765-948FDA0DA630}"/>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9" name="Text Placeholder 8">
            <a:extLst>
              <a:ext uri="{FF2B5EF4-FFF2-40B4-BE49-F238E27FC236}">
                <a16:creationId xmlns:a16="http://schemas.microsoft.com/office/drawing/2014/main" id="{A9236538-5F7F-0582-E813-D92A7D156DBD}"/>
              </a:ext>
            </a:extLst>
          </p:cNvPr>
          <p:cNvSpPr>
            <a:spLocks noGrp="1"/>
          </p:cNvSpPr>
          <p:nvPr>
            <p:ph type="body" sz="quarter" idx="10"/>
          </p:nvPr>
        </p:nvSpPr>
        <p:spPr>
          <a:xfrm>
            <a:off x="838200" y="426224"/>
            <a:ext cx="10517188" cy="268189"/>
          </a:xfrm>
          <a:prstGeom prst="rect">
            <a:avLst/>
          </a:prstGeom>
        </p:spPr>
        <p:txBody>
          <a:bodyPr/>
          <a:lstStyle>
            <a:lvl1pPr marL="0" indent="0">
              <a:buClr>
                <a:schemeClr val="accent3"/>
              </a:buClr>
              <a:buNone/>
              <a:defRPr sz="1400">
                <a:solidFill>
                  <a:schemeClr val="accent3"/>
                </a:solidFill>
                <a:latin typeface="+mn-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6" name="Text Placeholder 5">
            <a:extLst>
              <a:ext uri="{FF2B5EF4-FFF2-40B4-BE49-F238E27FC236}">
                <a16:creationId xmlns:a16="http://schemas.microsoft.com/office/drawing/2014/main" id="{0B64C17C-E20B-E07A-0C4C-5F0B82C45BD1}"/>
              </a:ext>
            </a:extLst>
          </p:cNvPr>
          <p:cNvSpPr>
            <a:spLocks noGrp="1"/>
          </p:cNvSpPr>
          <p:nvPr>
            <p:ph type="body" sz="quarter" idx="11" hasCustomPrompt="1"/>
          </p:nvPr>
        </p:nvSpPr>
        <p:spPr>
          <a:xfrm>
            <a:off x="838200"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8" name="Text Placeholder 8">
            <a:extLst>
              <a:ext uri="{FF2B5EF4-FFF2-40B4-BE49-F238E27FC236}">
                <a16:creationId xmlns:a16="http://schemas.microsoft.com/office/drawing/2014/main" id="{8F72D88E-DB5A-4C17-E0EE-5E4B2EE33E3B}"/>
              </a:ext>
            </a:extLst>
          </p:cNvPr>
          <p:cNvSpPr>
            <a:spLocks noGrp="1"/>
          </p:cNvSpPr>
          <p:nvPr>
            <p:ph type="body" sz="quarter" idx="12"/>
          </p:nvPr>
        </p:nvSpPr>
        <p:spPr>
          <a:xfrm>
            <a:off x="838200" y="757390"/>
            <a:ext cx="10517188" cy="428625"/>
          </a:xfrm>
          <a:prstGeom prst="rect">
            <a:avLst/>
          </a:prstGeom>
        </p:spPr>
        <p:txBody>
          <a:bodyPr/>
          <a:lstStyle>
            <a:lvl1pPr marL="0" indent="0">
              <a:buClr>
                <a:schemeClr val="accent3"/>
              </a:buClr>
              <a:buNone/>
              <a:defRPr sz="1800">
                <a:solidFill>
                  <a:schemeClr val="accent2"/>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10" name="Text Placeholder 5">
            <a:extLst>
              <a:ext uri="{FF2B5EF4-FFF2-40B4-BE49-F238E27FC236}">
                <a16:creationId xmlns:a16="http://schemas.microsoft.com/office/drawing/2014/main" id="{42D5597B-A688-5D12-1865-5000AB4E01D5}"/>
              </a:ext>
            </a:extLst>
          </p:cNvPr>
          <p:cNvSpPr>
            <a:spLocks noGrp="1"/>
          </p:cNvSpPr>
          <p:nvPr>
            <p:ph type="body" sz="quarter" idx="13" hasCustomPrompt="1"/>
          </p:nvPr>
        </p:nvSpPr>
        <p:spPr>
          <a:xfrm>
            <a:off x="4763294"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1" name="Text Placeholder 5">
            <a:extLst>
              <a:ext uri="{FF2B5EF4-FFF2-40B4-BE49-F238E27FC236}">
                <a16:creationId xmlns:a16="http://schemas.microsoft.com/office/drawing/2014/main" id="{2A76DA53-7F01-FB60-4D30-8C1725F9EC51}"/>
              </a:ext>
            </a:extLst>
          </p:cNvPr>
          <p:cNvSpPr>
            <a:spLocks noGrp="1"/>
          </p:cNvSpPr>
          <p:nvPr>
            <p:ph type="body" sz="quarter" idx="14" hasCustomPrompt="1"/>
          </p:nvPr>
        </p:nvSpPr>
        <p:spPr>
          <a:xfrm>
            <a:off x="8597515"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2" name="Rectangle 11">
            <a:extLst>
              <a:ext uri="{FF2B5EF4-FFF2-40B4-BE49-F238E27FC236}">
                <a16:creationId xmlns:a16="http://schemas.microsoft.com/office/drawing/2014/main" id="{DE5425C0-A116-739E-90CD-079C70B1C80D}"/>
              </a:ext>
            </a:extLst>
          </p:cNvPr>
          <p:cNvSpPr/>
          <p:nvPr userDrawn="1"/>
        </p:nvSpPr>
        <p:spPr>
          <a:xfrm>
            <a:off x="0" y="0"/>
            <a:ext cx="38714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3" name="Text Placeholder 8">
            <a:extLst>
              <a:ext uri="{FF2B5EF4-FFF2-40B4-BE49-F238E27FC236}">
                <a16:creationId xmlns:a16="http://schemas.microsoft.com/office/drawing/2014/main" id="{98FCC6D9-EFE3-3E74-2E01-34F35B4AAD2F}"/>
              </a:ext>
            </a:extLst>
          </p:cNvPr>
          <p:cNvSpPr>
            <a:spLocks noGrp="1"/>
          </p:cNvSpPr>
          <p:nvPr>
            <p:ph type="body" sz="quarter" idx="15" hasCustomPrompt="1"/>
          </p:nvPr>
        </p:nvSpPr>
        <p:spPr>
          <a:xfrm rot="16200000">
            <a:off x="-2006701" y="3294906"/>
            <a:ext cx="4400550" cy="268189"/>
          </a:xfrm>
          <a:prstGeom prst="rect">
            <a:avLst/>
          </a:prstGeom>
        </p:spPr>
        <p:txBody>
          <a:bodyPr/>
          <a:lstStyle>
            <a:lvl1pPr marL="0" indent="0" algn="ctr">
              <a:buClr>
                <a:schemeClr val="accent3"/>
              </a:buClr>
              <a:buNone/>
              <a:defRPr sz="1200" spc="600">
                <a:solidFill>
                  <a:schemeClr val="bg1"/>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CASE STUDY</a:t>
            </a:r>
          </a:p>
        </p:txBody>
      </p:sp>
    </p:spTree>
    <p:extLst>
      <p:ext uri="{BB962C8B-B14F-4D97-AF65-F5344CB8AC3E}">
        <p14:creationId xmlns:p14="http://schemas.microsoft.com/office/powerpoint/2010/main" val="490677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Seperato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AFF2E2-0534-2DF0-890D-E30E35887E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94" y="0"/>
            <a:ext cx="12192000" cy="6858000"/>
          </a:xfrm>
          <a:prstGeom prst="rect">
            <a:avLst/>
          </a:prstGeom>
        </p:spPr>
      </p:pic>
      <p:sp>
        <p:nvSpPr>
          <p:cNvPr id="4" name="Rectangle 3">
            <a:extLst>
              <a:ext uri="{FF2B5EF4-FFF2-40B4-BE49-F238E27FC236}">
                <a16:creationId xmlns:a16="http://schemas.microsoft.com/office/drawing/2014/main" id="{46D6B22A-FF43-F7C0-8507-FA18CF5226EB}"/>
              </a:ext>
            </a:extLst>
          </p:cNvPr>
          <p:cNvSpPr/>
          <p:nvPr userDrawn="1"/>
        </p:nvSpPr>
        <p:spPr>
          <a:xfrm>
            <a:off x="0" y="13219"/>
            <a:ext cx="12192794" cy="6858000"/>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Rectangle 7">
            <a:extLst>
              <a:ext uri="{FF2B5EF4-FFF2-40B4-BE49-F238E27FC236}">
                <a16:creationId xmlns:a16="http://schemas.microsoft.com/office/drawing/2014/main" id="{2C513CC5-5A76-75E1-8BFD-FC8D52AF31DC}"/>
              </a:ext>
            </a:extLst>
          </p:cNvPr>
          <p:cNvSpPr/>
          <p:nvPr userDrawn="1"/>
        </p:nvSpPr>
        <p:spPr>
          <a:xfrm>
            <a:off x="1129575" y="1940976"/>
            <a:ext cx="452761"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Title 8">
            <a:extLst>
              <a:ext uri="{FF2B5EF4-FFF2-40B4-BE49-F238E27FC236}">
                <a16:creationId xmlns:a16="http://schemas.microsoft.com/office/drawing/2014/main" id="{07B3E07E-3BBB-0104-E7DD-1FAF16D02DCE}"/>
              </a:ext>
            </a:extLst>
          </p:cNvPr>
          <p:cNvSpPr>
            <a:spLocks noGrp="1"/>
          </p:cNvSpPr>
          <p:nvPr>
            <p:ph type="title" hasCustomPrompt="1"/>
          </p:nvPr>
        </p:nvSpPr>
        <p:spPr>
          <a:xfrm>
            <a:off x="1129575" y="2131730"/>
            <a:ext cx="5895914" cy="1325563"/>
          </a:xfrm>
          <a:prstGeom prst="rect">
            <a:avLst/>
          </a:prstGeom>
        </p:spPr>
        <p:txBody>
          <a:bodyPr/>
          <a:lstStyle>
            <a:lvl1pPr marL="0" algn="l" defTabSz="457200" rtl="0" eaLnBrk="1" latinLnBrk="0" hangingPunct="1">
              <a:defRPr lang="en-IN" sz="3600" kern="1200" dirty="0">
                <a:solidFill>
                  <a:schemeClr val="bg1"/>
                </a:solidFill>
                <a:latin typeface="+mj-lt"/>
                <a:ea typeface="+mn-ea"/>
                <a:cs typeface="+mn-cs"/>
              </a:defRPr>
            </a:lvl1pPr>
          </a:lstStyle>
          <a:p>
            <a:r>
              <a:rPr lang="en-US"/>
              <a:t>CLICK TO EDIT MASTER TITLE STYLE</a:t>
            </a:r>
            <a:endParaRPr lang="en-IN"/>
          </a:p>
        </p:txBody>
      </p:sp>
      <p:sp>
        <p:nvSpPr>
          <p:cNvPr id="11" name="Text Placeholder 10">
            <a:extLst>
              <a:ext uri="{FF2B5EF4-FFF2-40B4-BE49-F238E27FC236}">
                <a16:creationId xmlns:a16="http://schemas.microsoft.com/office/drawing/2014/main" id="{0F814A2D-59CD-F845-3464-3D46E742EEB4}"/>
              </a:ext>
            </a:extLst>
          </p:cNvPr>
          <p:cNvSpPr>
            <a:spLocks noGrp="1"/>
          </p:cNvSpPr>
          <p:nvPr>
            <p:ph type="body" sz="quarter" idx="10"/>
          </p:nvPr>
        </p:nvSpPr>
        <p:spPr>
          <a:xfrm>
            <a:off x="1130300" y="3557063"/>
            <a:ext cx="4967288" cy="1325563"/>
          </a:xfrm>
          <a:prstGeom prst="rect">
            <a:avLst/>
          </a:prstGeom>
        </p:spPr>
        <p:txBody>
          <a:bodyPr/>
          <a:lstStyle>
            <a:lvl1pPr>
              <a:defRPr lang="en-US" sz="1200" kern="1200" dirty="0" smtClean="0">
                <a:solidFill>
                  <a:schemeClr val="bg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IN" sz="12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71893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1264A91-57AD-4E40-43F6-1744BDDE001F}"/>
              </a:ext>
            </a:extLst>
          </p:cNvPr>
          <p:cNvSpPr>
            <a:spLocks noGrp="1"/>
          </p:cNvSpPr>
          <p:nvPr>
            <p:ph type="pic" sz="quarter" idx="10"/>
          </p:nvPr>
        </p:nvSpPr>
        <p:spPr>
          <a:xfrm>
            <a:off x="0" y="0"/>
            <a:ext cx="12193588" cy="6858000"/>
          </a:xfrm>
          <a:prstGeom prst="rect">
            <a:avLst/>
          </a:prstGeom>
        </p:spPr>
        <p:txBody>
          <a:bodyPr/>
          <a:lstStyle/>
          <a:p>
            <a:endParaRPr lang="en-ID"/>
          </a:p>
        </p:txBody>
      </p:sp>
      <p:pic>
        <p:nvPicPr>
          <p:cNvPr id="2" name="Graphic 1">
            <a:extLst>
              <a:ext uri="{FF2B5EF4-FFF2-40B4-BE49-F238E27FC236}">
                <a16:creationId xmlns:a16="http://schemas.microsoft.com/office/drawing/2014/main" id="{9F32927F-0AF3-F235-4EF3-D6A6121705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4" name="TextBox 3">
            <a:extLst>
              <a:ext uri="{FF2B5EF4-FFF2-40B4-BE49-F238E27FC236}">
                <a16:creationId xmlns:a16="http://schemas.microsoft.com/office/drawing/2014/main" id="{C14BF06A-8B28-FD56-3BF6-A29E7231D66D}"/>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846494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A8E210FC-A449-4BF4-A850-DC6C2145647C}"/>
              </a:ext>
            </a:extLst>
          </p:cNvPr>
          <p:cNvSpPr>
            <a:spLocks noGrp="1"/>
          </p:cNvSpPr>
          <p:nvPr>
            <p:ph type="pic" sz="quarter" idx="12"/>
          </p:nvPr>
        </p:nvSpPr>
        <p:spPr>
          <a:xfrm>
            <a:off x="1" y="0"/>
            <a:ext cx="12193587" cy="6858000"/>
          </a:xfrm>
          <a:prstGeom prst="rect">
            <a:avLst/>
          </a:prstGeom>
          <a:pattFill prst="pct5">
            <a:fgClr>
              <a:srgbClr val="1D1C22"/>
            </a:fgClr>
            <a:bgClr>
              <a:schemeClr val="tx1"/>
            </a:bgClr>
          </a:pattFill>
        </p:spPr>
        <p:txBody>
          <a:bodyPr wrap="square">
            <a:noAutofit/>
          </a:bodyPr>
          <a:lstStyle>
            <a:lvl1pPr>
              <a:defRPr sz="1200">
                <a:solidFill>
                  <a:schemeClr val="bg1"/>
                </a:solidFill>
                <a:latin typeface="Montserrat" panose="00000500000000000000" pitchFamily="2" charset="0"/>
                <a:cs typeface="Arial" panose="020B0604020202020204" pitchFamily="34" charset="0"/>
              </a:defRPr>
            </a:lvl1pPr>
          </a:lstStyle>
          <a:p>
            <a:endParaRPr lang="en-US"/>
          </a:p>
        </p:txBody>
      </p:sp>
      <p:grpSp>
        <p:nvGrpSpPr>
          <p:cNvPr id="30" name="Group 29">
            <a:extLst>
              <a:ext uri="{FF2B5EF4-FFF2-40B4-BE49-F238E27FC236}">
                <a16:creationId xmlns:a16="http://schemas.microsoft.com/office/drawing/2014/main" id="{EEB7B0C5-9B54-C072-A538-C46AD73D3B49}"/>
              </a:ext>
            </a:extLst>
          </p:cNvPr>
          <p:cNvGrpSpPr/>
          <p:nvPr userDrawn="1"/>
        </p:nvGrpSpPr>
        <p:grpSpPr>
          <a:xfrm>
            <a:off x="9939179" y="6473443"/>
            <a:ext cx="619224" cy="206058"/>
            <a:chOff x="9939179" y="6473443"/>
            <a:chExt cx="619224" cy="206058"/>
          </a:xfrm>
        </p:grpSpPr>
        <p:sp>
          <p:nvSpPr>
            <p:cNvPr id="31" name="Freeform: Shape 30">
              <a:extLst>
                <a:ext uri="{FF2B5EF4-FFF2-40B4-BE49-F238E27FC236}">
                  <a16:creationId xmlns:a16="http://schemas.microsoft.com/office/drawing/2014/main" id="{B23BA74B-5DDA-2F58-1611-00A052EE3752}"/>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FCD0D21-FC24-4945-E7BC-B702E13CDAB5}"/>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CF711F19-1225-79B6-BBA1-003DB18114C0}"/>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470EE402-39B5-2AFE-7E33-4FAC8515AAEC}"/>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2E79180-B663-849C-1609-1D870629E038}"/>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44E3DE30-36CD-B555-2E5C-C0BF18349B27}"/>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C895D75-F0E3-C526-3D80-E48B6702F4D8}"/>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FE2286AE-0376-C893-ECE9-2A84EF0617EF}"/>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05512940-0E0E-7AF1-2A0D-E0C12C371E50}"/>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4154DB1-9A2E-6520-45AE-1A5BC17664DE}"/>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6EBC1DCD-9570-8469-B1AB-D10E604E5360}"/>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2" name="TextBox 41">
            <a:extLst>
              <a:ext uri="{FF2B5EF4-FFF2-40B4-BE49-F238E27FC236}">
                <a16:creationId xmlns:a16="http://schemas.microsoft.com/office/drawing/2014/main" id="{453CB7FB-E986-7C05-A713-185430C6506D}"/>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Tree>
    <p:extLst>
      <p:ext uri="{BB962C8B-B14F-4D97-AF65-F5344CB8AC3E}">
        <p14:creationId xmlns:p14="http://schemas.microsoft.com/office/powerpoint/2010/main" val="375696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ver">
    <p:bg>
      <p:bgPr>
        <a:solidFill>
          <a:schemeClr val="tx1"/>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
        <p:nvSpPr>
          <p:cNvPr id="5" name="object 11">
            <a:extLst>
              <a:ext uri="{FF2B5EF4-FFF2-40B4-BE49-F238E27FC236}">
                <a16:creationId xmlns:a16="http://schemas.microsoft.com/office/drawing/2014/main" id="{C476DD51-FE81-B742-AE62-1986BE724FA3}"/>
              </a:ext>
            </a:extLst>
          </p:cNvPr>
          <p:cNvSpPr/>
          <p:nvPr userDrawn="1"/>
        </p:nvSpPr>
        <p:spPr>
          <a:xfrm>
            <a:off x="424401" y="5976909"/>
            <a:ext cx="1404638" cy="59608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800" b="0" i="0">
              <a:latin typeface="Calibri" panose="020F0502020204030204" pitchFamily="34" charset="0"/>
            </a:endParaRPr>
          </a:p>
        </p:txBody>
      </p:sp>
      <p:sp>
        <p:nvSpPr>
          <p:cNvPr id="4" name="Rectangle 3">
            <a:extLst>
              <a:ext uri="{FF2B5EF4-FFF2-40B4-BE49-F238E27FC236}">
                <a16:creationId xmlns:a16="http://schemas.microsoft.com/office/drawing/2014/main" id="{15A77DC6-C995-334E-B014-2F53B717C728}"/>
              </a:ext>
            </a:extLst>
          </p:cNvPr>
          <p:cNvSpPr/>
          <p:nvPr userDrawn="1"/>
        </p:nvSpPr>
        <p:spPr>
          <a:xfrm>
            <a:off x="293952" y="5666014"/>
            <a:ext cx="3886706" cy="9633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a:extLst>
              <a:ext uri="{FF2B5EF4-FFF2-40B4-BE49-F238E27FC236}">
                <a16:creationId xmlns:a16="http://schemas.microsoft.com/office/drawing/2014/main" id="{9C9357C2-F4AC-3A4A-B21F-2753E897DBEC}"/>
              </a:ext>
            </a:extLst>
          </p:cNvPr>
          <p:cNvSpPr>
            <a:spLocks noGrp="1"/>
          </p:cNvSpPr>
          <p:nvPr>
            <p:ph type="body" sz="quarter" idx="16" hasCustomPrompt="1"/>
          </p:nvPr>
        </p:nvSpPr>
        <p:spPr>
          <a:xfrm>
            <a:off x="344850" y="5922964"/>
            <a:ext cx="3831137" cy="244475"/>
          </a:xfrm>
          <a:prstGeom prst="rect">
            <a:avLst/>
          </a:prstGeom>
        </p:spPr>
        <p:txBody>
          <a:bodyPr/>
          <a:lstStyle>
            <a:lvl1pPr>
              <a:buFont typeface="Arial" panose="020B0604020202020204" pitchFamily="34" charset="0"/>
              <a:buNone/>
              <a:defRPr sz="1400" b="0" i="0">
                <a:solidFill>
                  <a:schemeClr val="bg1"/>
                </a:solidFill>
                <a:latin typeface="Calibri" panose="020F0502020204030204" pitchFamily="34" charset="0"/>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Tree>
    <p:extLst>
      <p:ext uri="{BB962C8B-B14F-4D97-AF65-F5344CB8AC3E}">
        <p14:creationId xmlns:p14="http://schemas.microsoft.com/office/powerpoint/2010/main" val="63766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Cover">
    <p:bg>
      <p:bgPr>
        <a:solidFill>
          <a:schemeClr val="bg1"/>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
        <p:nvSpPr>
          <p:cNvPr id="9" name="Text Placeholder 8">
            <a:extLst>
              <a:ext uri="{FF2B5EF4-FFF2-40B4-BE49-F238E27FC236}">
                <a16:creationId xmlns:a16="http://schemas.microsoft.com/office/drawing/2014/main" id="{9C9357C2-F4AC-3A4A-B21F-2753E897DBEC}"/>
              </a:ext>
            </a:extLst>
          </p:cNvPr>
          <p:cNvSpPr>
            <a:spLocks noGrp="1"/>
          </p:cNvSpPr>
          <p:nvPr>
            <p:ph type="body" sz="quarter" idx="16" hasCustomPrompt="1"/>
          </p:nvPr>
        </p:nvSpPr>
        <p:spPr>
          <a:xfrm>
            <a:off x="344850" y="5922964"/>
            <a:ext cx="3831137" cy="244475"/>
          </a:xfrm>
          <a:prstGeom prst="rect">
            <a:avLst/>
          </a:prstGeom>
        </p:spPr>
        <p:txBody>
          <a:bodyPr/>
          <a:lstStyle>
            <a:lvl1pPr>
              <a:buFont typeface="Arial" panose="020B0604020202020204" pitchFamily="34" charset="0"/>
              <a:buNone/>
              <a:defRPr sz="1400" b="0" i="0">
                <a:solidFill>
                  <a:schemeClr val="tx1"/>
                </a:solidFill>
                <a:latin typeface="Calibri" panose="020F0502020204030204" pitchFamily="34" charset="0"/>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Tree>
    <p:extLst>
      <p:ext uri="{BB962C8B-B14F-4D97-AF65-F5344CB8AC3E}">
        <p14:creationId xmlns:p14="http://schemas.microsoft.com/office/powerpoint/2010/main" val="274259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675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0713" y="685800"/>
            <a:ext cx="10983195" cy="664536"/>
          </a:xfrm>
          <a:prstGeom prst="rect">
            <a:avLst/>
          </a:prstGeom>
        </p:spPr>
        <p:txBody>
          <a:bodyPr lIns="0" tIns="0" rIns="0" bIns="0"/>
          <a:lstStyle>
            <a:lvl1pPr>
              <a:defRPr sz="3200" b="0" i="0">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8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Tree>
    <p:extLst>
      <p:ext uri="{BB962C8B-B14F-4D97-AF65-F5344CB8AC3E}">
        <p14:creationId xmlns:p14="http://schemas.microsoft.com/office/powerpoint/2010/main" val="120752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94122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Layou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6" name="Rectangle 5">
            <a:extLst>
              <a:ext uri="{FF2B5EF4-FFF2-40B4-BE49-F238E27FC236}">
                <a16:creationId xmlns:a16="http://schemas.microsoft.com/office/drawing/2014/main" id="{C3184865-9CAB-DBC7-2098-1A1F00189F59}"/>
              </a:ext>
            </a:extLst>
          </p:cNvPr>
          <p:cNvSpPr/>
          <p:nvPr userDrawn="1"/>
        </p:nvSpPr>
        <p:spPr>
          <a:xfrm>
            <a:off x="0" y="0"/>
            <a:ext cx="590203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Rectangle 7">
            <a:extLst>
              <a:ext uri="{FF2B5EF4-FFF2-40B4-BE49-F238E27FC236}">
                <a16:creationId xmlns:a16="http://schemas.microsoft.com/office/drawing/2014/main" id="{4D16BDBA-67F7-228C-456D-9D23F4BDF07F}"/>
              </a:ext>
            </a:extLst>
          </p:cNvPr>
          <p:cNvSpPr/>
          <p:nvPr userDrawn="1"/>
        </p:nvSpPr>
        <p:spPr>
          <a:xfrm flipV="1">
            <a:off x="1090500" y="1159429"/>
            <a:ext cx="452581" cy="50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Title 5">
            <a:extLst>
              <a:ext uri="{FF2B5EF4-FFF2-40B4-BE49-F238E27FC236}">
                <a16:creationId xmlns:a16="http://schemas.microsoft.com/office/drawing/2014/main" id="{ABD6D036-0303-92E3-0B0C-543A35F510F0}"/>
              </a:ext>
            </a:extLst>
          </p:cNvPr>
          <p:cNvSpPr>
            <a:spLocks noGrp="1"/>
          </p:cNvSpPr>
          <p:nvPr>
            <p:ph type="title"/>
          </p:nvPr>
        </p:nvSpPr>
        <p:spPr>
          <a:xfrm>
            <a:off x="838200" y="1333845"/>
            <a:ext cx="3860549" cy="1325563"/>
          </a:xfrm>
          <a:prstGeom prst="rect">
            <a:avLst/>
          </a:prstGeom>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3617497733"/>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61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260833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Tree>
    <p:extLst>
      <p:ext uri="{BB962C8B-B14F-4D97-AF65-F5344CB8AC3E}">
        <p14:creationId xmlns:p14="http://schemas.microsoft.com/office/powerpoint/2010/main" val="280948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over">
    <p:bg>
      <p:bgPr>
        <a:solidFill>
          <a:schemeClr val="accent2"/>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
        <p:nvSpPr>
          <p:cNvPr id="5" name="object 11">
            <a:extLst>
              <a:ext uri="{FF2B5EF4-FFF2-40B4-BE49-F238E27FC236}">
                <a16:creationId xmlns:a16="http://schemas.microsoft.com/office/drawing/2014/main" id="{C476DD51-FE81-B742-AE62-1986BE724FA3}"/>
              </a:ext>
            </a:extLst>
          </p:cNvPr>
          <p:cNvSpPr/>
          <p:nvPr userDrawn="1"/>
        </p:nvSpPr>
        <p:spPr>
          <a:xfrm>
            <a:off x="424401" y="5976909"/>
            <a:ext cx="1404638" cy="59608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800" b="0" i="0">
              <a:latin typeface="Calibri" panose="020F0502020204030204" pitchFamily="34" charset="0"/>
            </a:endParaRPr>
          </a:p>
        </p:txBody>
      </p:sp>
      <p:sp>
        <p:nvSpPr>
          <p:cNvPr id="4" name="Rectangle 3">
            <a:extLst>
              <a:ext uri="{FF2B5EF4-FFF2-40B4-BE49-F238E27FC236}">
                <a16:creationId xmlns:a16="http://schemas.microsoft.com/office/drawing/2014/main" id="{15A77DC6-C995-334E-B014-2F53B717C728}"/>
              </a:ext>
            </a:extLst>
          </p:cNvPr>
          <p:cNvSpPr/>
          <p:nvPr userDrawn="1"/>
        </p:nvSpPr>
        <p:spPr>
          <a:xfrm>
            <a:off x="293952" y="5666015"/>
            <a:ext cx="3886706" cy="9069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3880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272DA755-845C-4FF9-B7D5-F897DF704572}" type="datetime1">
              <a:rPr lang="en-US" smtClean="0"/>
              <a:pPr/>
              <a:t>4/5/2023</a:t>
            </a:fld>
            <a:endParaRPr lang="en-US"/>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pic>
        <p:nvPicPr>
          <p:cNvPr id="6" name="Picture 5" descr="A picture containing sky, outdoor&#10;&#10;Description automatically generated">
            <a:extLst>
              <a:ext uri="{FF2B5EF4-FFF2-40B4-BE49-F238E27FC236}">
                <a16:creationId xmlns:a16="http://schemas.microsoft.com/office/drawing/2014/main" id="{20A168DF-1DFC-4066-B5EB-F4280467D8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876" y="117988"/>
            <a:ext cx="3340815" cy="3938197"/>
          </a:xfrm>
          <a:prstGeom prst="rect">
            <a:avLst/>
          </a:prstGeom>
        </p:spPr>
      </p:pic>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3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309" y="365126"/>
            <a:ext cx="10516970" cy="664536"/>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5BC17247-5D6A-40C5-B7B6-DC5CFB3F2A31}" type="datetime1">
              <a:rPr lang="en-US" smtClean="0"/>
              <a:pPr/>
              <a:t>4/5/2023</a:t>
            </a:fld>
            <a:endParaRPr lang="en-US"/>
          </a:p>
        </p:txBody>
      </p:sp>
      <p:sp>
        <p:nvSpPr>
          <p:cNvPr id="5" name="Slide Number Placeholder 4"/>
          <p:cNvSpPr>
            <a:spLocks noGrp="1"/>
          </p:cNvSpPr>
          <p:nvPr>
            <p:ph type="sldNum" sz="quarter" idx="12"/>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a:prstGeom prst="rect">
            <a:avLst/>
          </a:prstGeom>
        </p:spPr>
        <p:txBody>
          <a:bodyPr/>
          <a:lstStyle>
            <a:lvl1pPr>
              <a:defRPr b="0" i="0">
                <a:latin typeface="Calibri" panose="020F0502020204030204" pitchFamily="34" charset="0"/>
              </a:defRPr>
            </a:lvl1pPr>
            <a:lvl2pPr>
              <a:buClr>
                <a:srgbClr val="4A498E"/>
              </a:buClr>
              <a:defRPr b="0" i="0">
                <a:latin typeface="Calibri" panose="020F0502020204030204" pitchFamily="34" charset="0"/>
              </a:defRPr>
            </a:lvl2pPr>
            <a:lvl3pPr marL="1143000" indent="-228600">
              <a:buClr>
                <a:srgbClr val="4A498E"/>
              </a:buClr>
              <a:buFontTx/>
              <a:buChar char="-"/>
              <a:defRPr b="0" i="0">
                <a:latin typeface="Calibri" panose="020F0502020204030204" pitchFamily="34" charset="0"/>
              </a:defRPr>
            </a:lvl3pPr>
            <a:lvl4pPr>
              <a:buClr>
                <a:srgbClr val="4A498E"/>
              </a:buClr>
              <a:defRPr b="0" i="0">
                <a:latin typeface="Calibri" panose="020F0502020204030204" pitchFamily="34" charset="0"/>
              </a:defRPr>
            </a:lvl4pPr>
            <a:lvl5pPr marL="2057400" indent="-228600">
              <a:buClr>
                <a:srgbClr val="4A498E"/>
              </a:buClr>
              <a:buFont typeface="Calibri" panose="020F0502020204030204" pitchFamily="34" charset="0"/>
              <a:buChar cha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66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136868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3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225527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38309" y="365126"/>
            <a:ext cx="10516970" cy="664536"/>
          </a:xfrm>
          <a:prstGeom prst="rect">
            <a:avLst/>
          </a:prstGeom>
        </p:spPr>
        <p:txBody>
          <a:bodyPr lIns="0" tIns="0" rIns="0" bIns="0"/>
          <a:lstStyle>
            <a:lvl1pPr>
              <a:defRPr sz="2800" b="0" i="0">
                <a:solidFill>
                  <a:srgbClr val="586069"/>
                </a:solidFill>
                <a:latin typeface="Calibri" panose="020F0502020204030204" pitchFamily="34" charset="0"/>
                <a:cs typeface="Segoe UI"/>
              </a:defRPr>
            </a:lvl1pPr>
          </a:lstStyle>
          <a:p>
            <a:endParaRPr/>
          </a:p>
        </p:txBody>
      </p:sp>
    </p:spTree>
    <p:extLst>
      <p:ext uri="{BB962C8B-B14F-4D97-AF65-F5344CB8AC3E}">
        <p14:creationId xmlns:p14="http://schemas.microsoft.com/office/powerpoint/2010/main" val="271909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CF4879F-5AA8-AD01-0537-346180269E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8184155E-167E-5633-5688-849E926D122E}"/>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5" name="Rectangle 4">
            <a:extLst>
              <a:ext uri="{FF2B5EF4-FFF2-40B4-BE49-F238E27FC236}">
                <a16:creationId xmlns:a16="http://schemas.microsoft.com/office/drawing/2014/main" id="{BCE56958-0FA5-9C54-B3B0-5538ED6B4424}"/>
              </a:ext>
            </a:extLst>
          </p:cNvPr>
          <p:cNvSpPr/>
          <p:nvPr userDrawn="1"/>
        </p:nvSpPr>
        <p:spPr>
          <a:xfrm flipV="1">
            <a:off x="1090500" y="1159429"/>
            <a:ext cx="452581" cy="502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Title 5">
            <a:extLst>
              <a:ext uri="{FF2B5EF4-FFF2-40B4-BE49-F238E27FC236}">
                <a16:creationId xmlns:a16="http://schemas.microsoft.com/office/drawing/2014/main" id="{9F0AA66C-5128-DD82-AA5C-37E650F48C70}"/>
              </a:ext>
            </a:extLst>
          </p:cNvPr>
          <p:cNvSpPr>
            <a:spLocks noGrp="1"/>
          </p:cNvSpPr>
          <p:nvPr>
            <p:ph type="title"/>
          </p:nvPr>
        </p:nvSpPr>
        <p:spPr>
          <a:xfrm>
            <a:off x="838200" y="1333845"/>
            <a:ext cx="3860549" cy="1325563"/>
          </a:xfrm>
          <a:prstGeom prst="rect">
            <a:avLst/>
          </a:prstGeom>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22457140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272DA755-845C-4FF9-B7D5-F897DF704572}" type="datetime1">
              <a:rPr lang="en-US" smtClean="0"/>
              <a:pPr/>
              <a:t>4/5/2023</a:t>
            </a:fld>
            <a:endParaRPr lang="en-US"/>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pic>
        <p:nvPicPr>
          <p:cNvPr id="6" name="Picture 5" descr="A picture containing sky, outdoor&#10;&#10;Description automatically generated">
            <a:extLst>
              <a:ext uri="{FF2B5EF4-FFF2-40B4-BE49-F238E27FC236}">
                <a16:creationId xmlns:a16="http://schemas.microsoft.com/office/drawing/2014/main" id="{20A168DF-1DFC-4066-B5EB-F4280467D8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876" y="117988"/>
            <a:ext cx="3340815" cy="3938197"/>
          </a:xfrm>
          <a:prstGeom prst="rect">
            <a:avLst/>
          </a:prstGeom>
        </p:spPr>
      </p:pic>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32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309" y="365126"/>
            <a:ext cx="10516970" cy="664536"/>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5BC17247-5D6A-40C5-B7B6-DC5CFB3F2A31}" type="datetime1">
              <a:rPr lang="en-US" smtClean="0"/>
              <a:pPr/>
              <a:t>4/5/2023</a:t>
            </a:fld>
            <a:endParaRPr lang="en-US"/>
          </a:p>
        </p:txBody>
      </p:sp>
      <p:sp>
        <p:nvSpPr>
          <p:cNvPr id="5" name="Slide Number Placeholder 4"/>
          <p:cNvSpPr>
            <a:spLocks noGrp="1"/>
          </p:cNvSpPr>
          <p:nvPr>
            <p:ph type="sldNum" sz="quarter" idx="12"/>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a:prstGeom prst="rect">
            <a:avLst/>
          </a:prstGeom>
        </p:spPr>
        <p:txBody>
          <a:bodyPr/>
          <a:lstStyle>
            <a:lvl1pPr>
              <a:defRPr b="0" i="0">
                <a:latin typeface="Calibri" panose="020F0502020204030204" pitchFamily="34" charset="0"/>
              </a:defRPr>
            </a:lvl1pPr>
            <a:lvl2pPr>
              <a:buClr>
                <a:srgbClr val="4A498E"/>
              </a:buClr>
              <a:defRPr b="0" i="0">
                <a:latin typeface="Calibri" panose="020F0502020204030204" pitchFamily="34" charset="0"/>
              </a:defRPr>
            </a:lvl2pPr>
            <a:lvl3pPr marL="1143000" indent="-228600">
              <a:buClr>
                <a:srgbClr val="4A498E"/>
              </a:buClr>
              <a:buFontTx/>
              <a:buChar char="-"/>
              <a:defRPr b="0" i="0">
                <a:latin typeface="Calibri" panose="020F0502020204030204" pitchFamily="34" charset="0"/>
              </a:defRPr>
            </a:lvl3pPr>
            <a:lvl4pPr>
              <a:buClr>
                <a:srgbClr val="4A498E"/>
              </a:buClr>
              <a:defRPr b="0" i="0">
                <a:latin typeface="Calibri" panose="020F0502020204030204" pitchFamily="34" charset="0"/>
              </a:defRPr>
            </a:lvl4pPr>
            <a:lvl5pPr marL="2057400" indent="-228600">
              <a:buClr>
                <a:srgbClr val="4A498E"/>
              </a:buClr>
              <a:buFont typeface="Calibri" panose="020F0502020204030204" pitchFamily="34" charset="0"/>
              <a:buChar cha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004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339727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8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174922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272DA755-845C-4FF9-B7D5-F897DF704572}" type="datetime1">
              <a:rPr lang="en-US" smtClean="0"/>
              <a:pPr/>
              <a:t>4/5/2023</a:t>
            </a:fld>
            <a:endParaRPr lang="en-US"/>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26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309" y="365126"/>
            <a:ext cx="10516970" cy="664536"/>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5BC17247-5D6A-40C5-B7B6-DC5CFB3F2A31}" type="datetime1">
              <a:rPr lang="en-US" smtClean="0"/>
              <a:pPr/>
              <a:t>4/5/2023</a:t>
            </a:fld>
            <a:endParaRPr lang="en-US"/>
          </a:p>
        </p:txBody>
      </p:sp>
      <p:sp>
        <p:nvSpPr>
          <p:cNvPr id="5" name="Slide Number Placeholder 4"/>
          <p:cNvSpPr>
            <a:spLocks noGrp="1"/>
          </p:cNvSpPr>
          <p:nvPr>
            <p:ph type="sldNum" sz="quarter" idx="12"/>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a:prstGeom prst="rect">
            <a:avLst/>
          </a:prstGeom>
        </p:spPr>
        <p:txBody>
          <a:bodyPr/>
          <a:lstStyle>
            <a:lvl1pPr>
              <a:defRPr b="0" i="0">
                <a:latin typeface="Calibri" panose="020F0502020204030204" pitchFamily="34" charset="0"/>
              </a:defRPr>
            </a:lvl1pPr>
            <a:lvl2pPr>
              <a:buClr>
                <a:srgbClr val="4A498E"/>
              </a:buClr>
              <a:defRPr b="0" i="0">
                <a:latin typeface="Calibri" panose="020F0502020204030204" pitchFamily="34" charset="0"/>
              </a:defRPr>
            </a:lvl2pPr>
            <a:lvl3pPr marL="1143000" indent="-228600">
              <a:buClr>
                <a:srgbClr val="4A498E"/>
              </a:buClr>
              <a:buFontTx/>
              <a:buChar char="-"/>
              <a:defRPr b="0" i="0">
                <a:latin typeface="Calibri" panose="020F0502020204030204" pitchFamily="34" charset="0"/>
              </a:defRPr>
            </a:lvl3pPr>
            <a:lvl4pPr>
              <a:buClr>
                <a:srgbClr val="4A498E"/>
              </a:buClr>
              <a:defRPr b="0" i="0">
                <a:latin typeface="Calibri" panose="020F0502020204030204" pitchFamily="34" charset="0"/>
              </a:defRPr>
            </a:lvl4pPr>
            <a:lvl5pPr marL="2057400" indent="-228600">
              <a:buClr>
                <a:srgbClr val="4A498E"/>
              </a:buClr>
              <a:buFont typeface="Calibri" panose="020F0502020204030204" pitchFamily="34" charset="0"/>
              <a:buChar cha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87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65788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23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310994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E2DBF-D8B0-B5D5-8CAC-B2477D906A52}"/>
              </a:ext>
            </a:extLst>
          </p:cNvPr>
          <p:cNvSpPr>
            <a:spLocks noGrp="1"/>
          </p:cNvSpPr>
          <p:nvPr>
            <p:ph type="title"/>
          </p:nvPr>
        </p:nvSpPr>
        <p:spPr>
          <a:xfrm>
            <a:off x="838200" y="365125"/>
            <a:ext cx="10517188" cy="341045"/>
          </a:xfrm>
          <a:prstGeom prst="rect">
            <a:avLst/>
          </a:prstGeom>
        </p:spPr>
        <p:txBody>
          <a:bodyPr/>
          <a:lstStyle>
            <a:lvl1pPr>
              <a:defRPr sz="2400"/>
            </a:lvl1pPr>
          </a:lstStyle>
          <a:p>
            <a:r>
              <a:rPr lang="en-US"/>
              <a:t>Click to edit Master title style</a:t>
            </a:r>
            <a:endParaRPr lang="en-IN"/>
          </a:p>
        </p:txBody>
      </p:sp>
      <p:sp>
        <p:nvSpPr>
          <p:cNvPr id="5" name="Rectangle 4">
            <a:extLst>
              <a:ext uri="{FF2B5EF4-FFF2-40B4-BE49-F238E27FC236}">
                <a16:creationId xmlns:a16="http://schemas.microsoft.com/office/drawing/2014/main" id="{2EDCEABA-4A7A-7295-C3B4-78364C6D8AC3}"/>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7" name="Text Placeholder 6">
            <a:extLst>
              <a:ext uri="{FF2B5EF4-FFF2-40B4-BE49-F238E27FC236}">
                <a16:creationId xmlns:a16="http://schemas.microsoft.com/office/drawing/2014/main" id="{E1C43987-D02B-79B0-F096-FAE282FD2662}"/>
              </a:ext>
            </a:extLst>
          </p:cNvPr>
          <p:cNvSpPr>
            <a:spLocks noGrp="1"/>
          </p:cNvSpPr>
          <p:nvPr>
            <p:ph type="body" sz="quarter" idx="10"/>
          </p:nvPr>
        </p:nvSpPr>
        <p:spPr>
          <a:xfrm>
            <a:off x="838200" y="1771649"/>
            <a:ext cx="10517188" cy="3362325"/>
          </a:xfrm>
          <a:prstGeom prst="rect">
            <a:avLst/>
          </a:prstGeom>
        </p:spPr>
        <p:txBody>
          <a:bodyPr/>
          <a:lstStyle>
            <a:lvl1pPr>
              <a:buClr>
                <a:schemeClr val="accent3"/>
              </a:buClr>
              <a:buSzPct val="90000"/>
              <a:defRPr sz="2400"/>
            </a:lvl1pPr>
            <a:lvl2pPr>
              <a:buClr>
                <a:schemeClr val="accent3"/>
              </a:buClr>
              <a:buSzPct val="90000"/>
              <a:defRPr sz="2000"/>
            </a:lvl2pPr>
            <a:lvl3pPr>
              <a:buClr>
                <a:schemeClr val="accent3"/>
              </a:buClr>
              <a:buSzPct val="90000"/>
              <a:defRPr sz="1800"/>
            </a:lvl3pPr>
            <a:lvl4pPr>
              <a:buClr>
                <a:schemeClr val="accent3"/>
              </a:buClr>
              <a:buSzPct val="90000"/>
              <a:defRPr sz="1600"/>
            </a:lvl4pPr>
            <a:lvl5pPr>
              <a:buClr>
                <a:schemeClr val="accent3"/>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944480729"/>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376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4/5/2023</a:t>
            </a:fld>
            <a:endParaRPr lang="en-US"/>
          </a:p>
        </p:txBody>
      </p:sp>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66288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586069"/>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162333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4/5/2023</a:t>
            </a:fld>
            <a:endParaRPr lang="en-US"/>
          </a:p>
        </p:txBody>
      </p:sp>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4038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sub only">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6A8B386-065C-6D41-B1E5-A56321A4B255}"/>
              </a:ext>
            </a:extLst>
          </p:cNvPr>
          <p:cNvSpPr>
            <a:spLocks noGrp="1"/>
          </p:cNvSpPr>
          <p:nvPr>
            <p:ph type="title" hasCustomPrompt="1"/>
          </p:nvPr>
        </p:nvSpPr>
        <p:spPr>
          <a:xfrm>
            <a:off x="702369" y="227295"/>
            <a:ext cx="10850160" cy="954847"/>
          </a:xfrm>
          <a:prstGeom prst="rect">
            <a:avLst/>
          </a:prstGeom>
        </p:spPr>
        <p:txBody>
          <a:bodyPr anchor="b" anchorCtr="0">
            <a:normAutofit/>
          </a:bodyPr>
          <a:lstStyle>
            <a:lvl1pPr>
              <a:lnSpc>
                <a:spcPct val="80000"/>
              </a:lnSpc>
              <a:defRPr sz="4120" baseline="0">
                <a:solidFill>
                  <a:schemeClr val="tx1"/>
                </a:solidFill>
              </a:defRPr>
            </a:lvl1pPr>
          </a:lstStyle>
          <a:p>
            <a:r>
              <a:rPr lang="en-US"/>
              <a:t>CLICK TO ADD SLIDE TITLE</a:t>
            </a:r>
          </a:p>
        </p:txBody>
      </p:sp>
      <p:sp>
        <p:nvSpPr>
          <p:cNvPr id="2" name="Footer Placeholder 1">
            <a:extLst>
              <a:ext uri="{FF2B5EF4-FFF2-40B4-BE49-F238E27FC236}">
                <a16:creationId xmlns:a16="http://schemas.microsoft.com/office/drawing/2014/main" id="{C6021FE9-9106-4347-A53B-8D06521D0305}"/>
              </a:ext>
            </a:extLst>
          </p:cNvPr>
          <p:cNvSpPr>
            <a:spLocks noGrp="1"/>
          </p:cNvSpPr>
          <p:nvPr>
            <p:ph type="ftr" sz="quarter" idx="17"/>
          </p:nvPr>
        </p:nvSpPr>
        <p:spPr/>
        <p:txBody>
          <a:bodyPr/>
          <a:lstStyle/>
          <a:p>
            <a:r>
              <a:rPr lang="en-US"/>
              <a:t>©2020 Marriott International, Inc. Proprietary And confidential.</a:t>
            </a:r>
          </a:p>
        </p:txBody>
      </p:sp>
      <p:sp>
        <p:nvSpPr>
          <p:cNvPr id="3" name="Slide Number Placeholder 2">
            <a:extLst>
              <a:ext uri="{FF2B5EF4-FFF2-40B4-BE49-F238E27FC236}">
                <a16:creationId xmlns:a16="http://schemas.microsoft.com/office/drawing/2014/main" id="{F1F8E201-90B7-DA4A-B99C-1CB3D2DA75C3}"/>
              </a:ext>
            </a:extLst>
          </p:cNvPr>
          <p:cNvSpPr>
            <a:spLocks noGrp="1"/>
          </p:cNvSpPr>
          <p:nvPr>
            <p:ph type="sldNum" sz="quarter" idx="18"/>
          </p:nvPr>
        </p:nvSpPr>
        <p:spPr/>
        <p:txBody>
          <a:bodyPr/>
          <a:lstStyle/>
          <a:p>
            <a:fld id="{2D628DBA-D357-E646-9A33-65D32864E684}" type="slidenum">
              <a:rPr lang="en-US" smtClean="0"/>
              <a:pPr/>
              <a:t>‹#›</a:t>
            </a:fld>
            <a:endParaRPr lang="en-US"/>
          </a:p>
        </p:txBody>
      </p:sp>
      <p:pic>
        <p:nvPicPr>
          <p:cNvPr id="11" name="Picture 10">
            <a:extLst>
              <a:ext uri="{FF2B5EF4-FFF2-40B4-BE49-F238E27FC236}">
                <a16:creationId xmlns:a16="http://schemas.microsoft.com/office/drawing/2014/main" id="{B60C7FAE-F3BF-9C4F-82E4-D88BFDE7BA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9458" y="6334805"/>
            <a:ext cx="1115737" cy="444971"/>
          </a:xfrm>
          <a:prstGeom prst="rect">
            <a:avLst/>
          </a:prstGeom>
        </p:spPr>
      </p:pic>
      <p:sp>
        <p:nvSpPr>
          <p:cNvPr id="12" name="Rectangle 11">
            <a:extLst>
              <a:ext uri="{FF2B5EF4-FFF2-40B4-BE49-F238E27FC236}">
                <a16:creationId xmlns:a16="http://schemas.microsoft.com/office/drawing/2014/main" id="{7DA379CD-F5CC-A74B-801B-528AB6864D1A}"/>
              </a:ext>
            </a:extLst>
          </p:cNvPr>
          <p:cNvSpPr/>
          <p:nvPr userDrawn="1"/>
        </p:nvSpPr>
        <p:spPr>
          <a:xfrm>
            <a:off x="482129" y="1"/>
            <a:ext cx="55424" cy="1074305"/>
          </a:xfrm>
          <a:prstGeom prst="rect">
            <a:avLst/>
          </a:prstGeom>
          <a:solidFill>
            <a:srgbClr val="FF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a:p>
        </p:txBody>
      </p:sp>
      <p:sp>
        <p:nvSpPr>
          <p:cNvPr id="7" name="Text Placeholder 6">
            <a:extLst>
              <a:ext uri="{FF2B5EF4-FFF2-40B4-BE49-F238E27FC236}">
                <a16:creationId xmlns:a16="http://schemas.microsoft.com/office/drawing/2014/main" id="{0E56A6E1-7356-2F49-BE27-DD696AC45835}"/>
              </a:ext>
            </a:extLst>
          </p:cNvPr>
          <p:cNvSpPr>
            <a:spLocks noGrp="1"/>
          </p:cNvSpPr>
          <p:nvPr>
            <p:ph type="body" sz="quarter" idx="36" hasCustomPrompt="1"/>
          </p:nvPr>
        </p:nvSpPr>
        <p:spPr>
          <a:xfrm>
            <a:off x="697907" y="1288035"/>
            <a:ext cx="10849051" cy="645874"/>
          </a:xfrm>
        </p:spPr>
        <p:txBody>
          <a:bodyPr>
            <a:normAutofit/>
          </a:bodyPr>
          <a:lstStyle>
            <a:lvl1pPr marL="11542" indent="0">
              <a:lnSpc>
                <a:spcPct val="85000"/>
              </a:lnSpc>
              <a:buNone/>
              <a:defRPr sz="2424">
                <a:solidFill>
                  <a:schemeClr val="tx1">
                    <a:lumMod val="50000"/>
                    <a:lumOff val="50000"/>
                  </a:schemeClr>
                </a:solidFill>
              </a:defRPr>
            </a:lvl1pPr>
          </a:lstStyle>
          <a:p>
            <a:pPr lvl="0"/>
            <a:r>
              <a:rPr lang="en-US"/>
              <a:t>Click to add subtitle</a:t>
            </a:r>
          </a:p>
        </p:txBody>
      </p:sp>
    </p:spTree>
    <p:extLst>
      <p:ext uri="{BB962C8B-B14F-4D97-AF65-F5344CB8AC3E}">
        <p14:creationId xmlns:p14="http://schemas.microsoft.com/office/powerpoint/2010/main" val="2934642038"/>
      </p:ext>
    </p:extLst>
  </p:cSld>
  <p:clrMapOvr>
    <a:masterClrMapping/>
  </p:clrMapOvr>
  <p:extLst>
    <p:ext uri="{DCECCB84-F9BA-43D5-87BE-67443E8EF086}">
      <p15:sldGuideLst xmlns:p15="http://schemas.microsoft.com/office/powerpoint/2012/main">
        <p15:guide id="1" pos="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sub/Bullet list">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6A8B386-065C-6D41-B1E5-A56321A4B255}"/>
              </a:ext>
            </a:extLst>
          </p:cNvPr>
          <p:cNvSpPr>
            <a:spLocks noGrp="1"/>
          </p:cNvSpPr>
          <p:nvPr>
            <p:ph type="title" hasCustomPrompt="1"/>
          </p:nvPr>
        </p:nvSpPr>
        <p:spPr>
          <a:xfrm>
            <a:off x="702369" y="227295"/>
            <a:ext cx="10850160" cy="954847"/>
          </a:xfrm>
          <a:prstGeom prst="rect">
            <a:avLst/>
          </a:prstGeom>
        </p:spPr>
        <p:txBody>
          <a:bodyPr anchor="b" anchorCtr="0">
            <a:normAutofit/>
          </a:bodyPr>
          <a:lstStyle>
            <a:lvl1pPr>
              <a:lnSpc>
                <a:spcPct val="80000"/>
              </a:lnSpc>
              <a:defRPr sz="4120" baseline="0">
                <a:solidFill>
                  <a:schemeClr val="tx1"/>
                </a:solidFill>
              </a:defRPr>
            </a:lvl1pPr>
          </a:lstStyle>
          <a:p>
            <a:r>
              <a:rPr lang="en-US"/>
              <a:t>CLICK TO ADD SLIDE TITLE</a:t>
            </a:r>
          </a:p>
        </p:txBody>
      </p:sp>
      <p:sp>
        <p:nvSpPr>
          <p:cNvPr id="2" name="Footer Placeholder 1">
            <a:extLst>
              <a:ext uri="{FF2B5EF4-FFF2-40B4-BE49-F238E27FC236}">
                <a16:creationId xmlns:a16="http://schemas.microsoft.com/office/drawing/2014/main" id="{C6021FE9-9106-4347-A53B-8D06521D0305}"/>
              </a:ext>
            </a:extLst>
          </p:cNvPr>
          <p:cNvSpPr>
            <a:spLocks noGrp="1"/>
          </p:cNvSpPr>
          <p:nvPr>
            <p:ph type="ftr" sz="quarter" idx="17"/>
          </p:nvPr>
        </p:nvSpPr>
        <p:spPr/>
        <p:txBody>
          <a:bodyPr/>
          <a:lstStyle/>
          <a:p>
            <a:r>
              <a:rPr lang="en-US"/>
              <a:t>©2020 Marriott International, Inc. Proprietary And confidential.</a:t>
            </a:r>
          </a:p>
        </p:txBody>
      </p:sp>
      <p:sp>
        <p:nvSpPr>
          <p:cNvPr id="3" name="Slide Number Placeholder 2">
            <a:extLst>
              <a:ext uri="{FF2B5EF4-FFF2-40B4-BE49-F238E27FC236}">
                <a16:creationId xmlns:a16="http://schemas.microsoft.com/office/drawing/2014/main" id="{F1F8E201-90B7-DA4A-B99C-1CB3D2DA75C3}"/>
              </a:ext>
            </a:extLst>
          </p:cNvPr>
          <p:cNvSpPr>
            <a:spLocks noGrp="1"/>
          </p:cNvSpPr>
          <p:nvPr>
            <p:ph type="sldNum" sz="quarter" idx="18"/>
          </p:nvPr>
        </p:nvSpPr>
        <p:spPr/>
        <p:txBody>
          <a:bodyPr/>
          <a:lstStyle/>
          <a:p>
            <a:fld id="{2D628DBA-D357-E646-9A33-65D32864E684}" type="slidenum">
              <a:rPr lang="en-US" smtClean="0"/>
              <a:pPr/>
              <a:t>‹#›</a:t>
            </a:fld>
            <a:endParaRPr lang="en-US"/>
          </a:p>
        </p:txBody>
      </p:sp>
      <p:sp>
        <p:nvSpPr>
          <p:cNvPr id="10" name="Text Placeholder 5">
            <a:extLst>
              <a:ext uri="{FF2B5EF4-FFF2-40B4-BE49-F238E27FC236}">
                <a16:creationId xmlns:a16="http://schemas.microsoft.com/office/drawing/2014/main" id="{8C91C52A-7EDC-C546-B3EC-BA807017ED66}"/>
              </a:ext>
            </a:extLst>
          </p:cNvPr>
          <p:cNvSpPr>
            <a:spLocks noGrp="1"/>
          </p:cNvSpPr>
          <p:nvPr>
            <p:ph type="body" sz="quarter" idx="35" hasCustomPrompt="1"/>
          </p:nvPr>
        </p:nvSpPr>
        <p:spPr>
          <a:xfrm>
            <a:off x="1662763" y="2125040"/>
            <a:ext cx="9884196" cy="4075055"/>
          </a:xfrm>
          <a:prstGeom prst="rect">
            <a:avLst/>
          </a:prstGeom>
        </p:spPr>
        <p:txBody>
          <a:bodyPr/>
          <a:lstStyle>
            <a:lvl1pPr>
              <a:spcBef>
                <a:spcPts val="727"/>
              </a:spcBef>
              <a:spcAft>
                <a:spcPts val="485"/>
              </a:spcAft>
              <a:defRPr spc="24" baseline="0">
                <a:solidFill>
                  <a:schemeClr val="tx1"/>
                </a:solidFill>
              </a:defRPr>
            </a:lvl1pPr>
            <a:lvl2pPr marL="421298" indent="-140433">
              <a:spcAft>
                <a:spcPts val="727"/>
              </a:spcAft>
              <a:tabLst/>
              <a:defRPr sz="2424" kern="600" spc="24" baseline="0">
                <a:solidFill>
                  <a:schemeClr val="tx1">
                    <a:lumMod val="50000"/>
                    <a:lumOff val="50000"/>
                  </a:schemeClr>
                </a:solidFill>
              </a:defRPr>
            </a:lvl2pPr>
            <a:lvl3pPr>
              <a:spcAft>
                <a:spcPts val="727"/>
              </a:spcAft>
              <a:defRPr>
                <a:solidFill>
                  <a:schemeClr val="tx1">
                    <a:lumMod val="65000"/>
                    <a:lumOff val="35000"/>
                  </a:schemeClr>
                </a:solidFill>
              </a:defRPr>
            </a:lvl3pPr>
            <a:lvl4pPr>
              <a:defRPr>
                <a:solidFill>
                  <a:schemeClr val="tx1">
                    <a:lumMod val="65000"/>
                    <a:lumOff val="35000"/>
                  </a:schemeClr>
                </a:solidFill>
              </a:defRPr>
            </a:lvl4pPr>
          </a:lstStyle>
          <a:p>
            <a:pPr lvl="0"/>
            <a:r>
              <a:rPr lang="en-US"/>
              <a:t>Bullet item one</a:t>
            </a:r>
          </a:p>
          <a:p>
            <a:pPr lvl="1"/>
            <a:r>
              <a:rPr lang="en-US"/>
              <a:t>Sub-bullet item </a:t>
            </a:r>
          </a:p>
          <a:p>
            <a:pPr lvl="0"/>
            <a:r>
              <a:rPr lang="en-US"/>
              <a:t>Bullet item two</a:t>
            </a:r>
          </a:p>
          <a:p>
            <a:pPr lvl="1"/>
            <a:r>
              <a:rPr lang="en-US"/>
              <a:t>Sub-bullet item </a:t>
            </a:r>
          </a:p>
          <a:p>
            <a:pPr lvl="2"/>
            <a:r>
              <a:rPr lang="en-US"/>
              <a:t>2nd level sub-bullet item </a:t>
            </a:r>
          </a:p>
          <a:p>
            <a:pPr lvl="2"/>
            <a:r>
              <a:rPr lang="en-US"/>
              <a:t>2nd level sub-bullet item </a:t>
            </a:r>
          </a:p>
          <a:p>
            <a:pPr lvl="3"/>
            <a:r>
              <a:rPr lang="en-US"/>
              <a:t>3rd level sub-bullet item </a:t>
            </a:r>
          </a:p>
          <a:p>
            <a:pPr lvl="3"/>
            <a:r>
              <a:rPr lang="en-US"/>
              <a:t>3rd level sub-bullet item </a:t>
            </a:r>
          </a:p>
          <a:p>
            <a:pPr lvl="1"/>
            <a:r>
              <a:rPr lang="en-US"/>
              <a:t>Sub-bullet item </a:t>
            </a:r>
          </a:p>
        </p:txBody>
      </p:sp>
      <p:pic>
        <p:nvPicPr>
          <p:cNvPr id="11" name="Picture 10">
            <a:extLst>
              <a:ext uri="{FF2B5EF4-FFF2-40B4-BE49-F238E27FC236}">
                <a16:creationId xmlns:a16="http://schemas.microsoft.com/office/drawing/2014/main" id="{B60C7FAE-F3BF-9C4F-82E4-D88BFDE7BA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9458" y="6334805"/>
            <a:ext cx="1115737" cy="444971"/>
          </a:xfrm>
          <a:prstGeom prst="rect">
            <a:avLst/>
          </a:prstGeom>
        </p:spPr>
      </p:pic>
      <p:sp>
        <p:nvSpPr>
          <p:cNvPr id="12" name="Rectangle 11">
            <a:extLst>
              <a:ext uri="{FF2B5EF4-FFF2-40B4-BE49-F238E27FC236}">
                <a16:creationId xmlns:a16="http://schemas.microsoft.com/office/drawing/2014/main" id="{7DA379CD-F5CC-A74B-801B-528AB6864D1A}"/>
              </a:ext>
            </a:extLst>
          </p:cNvPr>
          <p:cNvSpPr/>
          <p:nvPr userDrawn="1"/>
        </p:nvSpPr>
        <p:spPr>
          <a:xfrm>
            <a:off x="482129" y="1"/>
            <a:ext cx="55424" cy="1074305"/>
          </a:xfrm>
          <a:prstGeom prst="rect">
            <a:avLst/>
          </a:prstGeom>
          <a:solidFill>
            <a:srgbClr val="FF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a:p>
        </p:txBody>
      </p:sp>
      <p:sp>
        <p:nvSpPr>
          <p:cNvPr id="7" name="Text Placeholder 6">
            <a:extLst>
              <a:ext uri="{FF2B5EF4-FFF2-40B4-BE49-F238E27FC236}">
                <a16:creationId xmlns:a16="http://schemas.microsoft.com/office/drawing/2014/main" id="{0E56A6E1-7356-2F49-BE27-DD696AC45835}"/>
              </a:ext>
            </a:extLst>
          </p:cNvPr>
          <p:cNvSpPr>
            <a:spLocks noGrp="1"/>
          </p:cNvSpPr>
          <p:nvPr>
            <p:ph type="body" sz="quarter" idx="36" hasCustomPrompt="1"/>
          </p:nvPr>
        </p:nvSpPr>
        <p:spPr>
          <a:xfrm>
            <a:off x="697907" y="1288035"/>
            <a:ext cx="10849051" cy="645874"/>
          </a:xfrm>
        </p:spPr>
        <p:txBody>
          <a:bodyPr>
            <a:normAutofit/>
          </a:bodyPr>
          <a:lstStyle>
            <a:lvl1pPr marL="11542" indent="0">
              <a:lnSpc>
                <a:spcPct val="85000"/>
              </a:lnSpc>
              <a:buNone/>
              <a:defRPr sz="2424">
                <a:solidFill>
                  <a:schemeClr val="tx1">
                    <a:lumMod val="50000"/>
                    <a:lumOff val="50000"/>
                  </a:schemeClr>
                </a:solidFill>
              </a:defRPr>
            </a:lvl1pPr>
          </a:lstStyle>
          <a:p>
            <a:pPr lvl="0"/>
            <a:r>
              <a:rPr lang="en-US"/>
              <a:t>Click to add subtitle</a:t>
            </a:r>
          </a:p>
        </p:txBody>
      </p:sp>
    </p:spTree>
    <p:extLst>
      <p:ext uri="{BB962C8B-B14F-4D97-AF65-F5344CB8AC3E}">
        <p14:creationId xmlns:p14="http://schemas.microsoft.com/office/powerpoint/2010/main" val="2233617710"/>
      </p:ext>
    </p:extLst>
  </p:cSld>
  <p:clrMapOvr>
    <a:masterClrMapping/>
  </p:clrMapOvr>
  <p:extLst>
    <p:ext uri="{DCECCB84-F9BA-43D5-87BE-67443E8EF086}">
      <p15:sldGuideLst xmlns:p15="http://schemas.microsoft.com/office/powerpoint/2012/main">
        <p15:guide id="1" pos="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1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10BF7-C8F2-46EA-8B7F-13188B1D4806}" type="slidenum">
              <a:rPr lang="en-US" smtClean="0"/>
              <a:t>‹#›</a:t>
            </a:fld>
            <a:endParaRPr lang="en-US"/>
          </a:p>
        </p:txBody>
      </p:sp>
    </p:spTree>
    <p:extLst>
      <p:ext uri="{BB962C8B-B14F-4D97-AF65-F5344CB8AC3E}">
        <p14:creationId xmlns:p14="http://schemas.microsoft.com/office/powerpoint/2010/main" val="7225495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4/5/2023</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3581682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4/5/2023</a:t>
            </a:fld>
            <a:endParaRPr lang="en-US"/>
          </a:p>
        </p:txBody>
      </p:sp>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779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CF4879F-5AA8-AD01-0537-346180269E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8184155E-167E-5633-5688-849E926D122E}"/>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5" name="Rectangle 4">
            <a:extLst>
              <a:ext uri="{FF2B5EF4-FFF2-40B4-BE49-F238E27FC236}">
                <a16:creationId xmlns:a16="http://schemas.microsoft.com/office/drawing/2014/main" id="{BCE56958-0FA5-9C54-B3B0-5538ED6B4424}"/>
              </a:ext>
            </a:extLst>
          </p:cNvPr>
          <p:cNvSpPr/>
          <p:nvPr userDrawn="1"/>
        </p:nvSpPr>
        <p:spPr>
          <a:xfrm flipV="1">
            <a:off x="1090500" y="1159429"/>
            <a:ext cx="452581" cy="502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Title 5">
            <a:extLst>
              <a:ext uri="{FF2B5EF4-FFF2-40B4-BE49-F238E27FC236}">
                <a16:creationId xmlns:a16="http://schemas.microsoft.com/office/drawing/2014/main" id="{9F0AA66C-5128-DD82-AA5C-37E650F48C70}"/>
              </a:ext>
            </a:extLst>
          </p:cNvPr>
          <p:cNvSpPr>
            <a:spLocks noGrp="1"/>
          </p:cNvSpPr>
          <p:nvPr>
            <p:ph type="title"/>
          </p:nvPr>
        </p:nvSpPr>
        <p:spPr>
          <a:xfrm>
            <a:off x="838200" y="1333845"/>
            <a:ext cx="3860549" cy="1325563"/>
          </a:xfrm>
          <a:prstGeom prst="rect">
            <a:avLst/>
          </a:prstGeom>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224571405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3588"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2794" cy="6858000"/>
          </a:xfrm>
          <a:prstGeom prst="rect">
            <a:avLst/>
          </a:prstGeom>
          <a:gradFill>
            <a:gsLst>
              <a:gs pos="0">
                <a:schemeClr val="tx1"/>
              </a:gs>
              <a:gs pos="45000">
                <a:schemeClr val="tx1"/>
              </a:gs>
              <a:gs pos="100000">
                <a:schemeClr val="tx1">
                  <a:alpha val="82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200" y="500928"/>
            <a:ext cx="6042434" cy="1300713"/>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val="13332022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0" y="-1"/>
            <a:ext cx="12193587"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2794" cy="6858000"/>
          </a:xfrm>
          <a:prstGeom prst="rect">
            <a:avLst/>
          </a:prstGeom>
          <a:gradFill>
            <a:gsLst>
              <a:gs pos="100000">
                <a:schemeClr val="bg2"/>
              </a:gs>
              <a:gs pos="50000">
                <a:srgbClr val="08083B"/>
              </a:gs>
              <a:gs pos="0">
                <a:schemeClr val="bg2">
                  <a:alpha val="8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200" y="500929"/>
            <a:ext cx="10442418" cy="621702"/>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 name="Text Placeholder 2">
            <a:extLst>
              <a:ext uri="{FF2B5EF4-FFF2-40B4-BE49-F238E27FC236}">
                <a16:creationId xmlns:a16="http://schemas.microsoft.com/office/drawing/2014/main" id="{A04DE020-BB57-679E-2533-D479B517C0CC}"/>
              </a:ext>
            </a:extLst>
          </p:cNvPr>
          <p:cNvSpPr>
            <a:spLocks noGrp="1"/>
          </p:cNvSpPr>
          <p:nvPr>
            <p:ph type="body" sz="quarter" idx="10"/>
          </p:nvPr>
        </p:nvSpPr>
        <p:spPr>
          <a:xfrm>
            <a:off x="838200" y="1730025"/>
            <a:ext cx="10442418" cy="4109460"/>
          </a:xfrm>
          <a:prstGeom prst="rect">
            <a:avLst/>
          </a:prstGeom>
        </p:spPr>
        <p:txBody>
          <a:bodyPr/>
          <a:lstStyle>
            <a:lvl1pPr>
              <a:buClr>
                <a:schemeClr val="accent3"/>
              </a:buClr>
              <a:buSzPct val="90000"/>
              <a:defRPr/>
            </a:lvl1pPr>
            <a:lvl2pPr>
              <a:buClr>
                <a:schemeClr val="accent3"/>
              </a:buClr>
              <a:buSzPct val="90000"/>
              <a:defRPr/>
            </a:lvl2pPr>
            <a:lvl3pPr>
              <a:buClr>
                <a:schemeClr val="accent3"/>
              </a:buClr>
              <a:buSzPct val="90000"/>
              <a:defRPr/>
            </a:lvl3pPr>
            <a:lvl4pPr>
              <a:buClr>
                <a:schemeClr val="accent3"/>
              </a:buClr>
              <a:buSzPct val="90000"/>
              <a:defRPr/>
            </a:lvl4pPr>
            <a:lvl5pPr>
              <a:buClr>
                <a:schemeClr val="accent3"/>
              </a:buCl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4793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3587"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2794" cy="6858000"/>
          </a:xfrm>
          <a:prstGeom prst="rect">
            <a:avLst/>
          </a:prstGeom>
          <a:gradFill>
            <a:gsLst>
              <a:gs pos="0">
                <a:schemeClr val="bg2"/>
              </a:gs>
              <a:gs pos="45000">
                <a:srgbClr val="08083B"/>
              </a:gs>
              <a:gs pos="100000">
                <a:schemeClr val="bg2">
                  <a:alpha val="8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200" y="500929"/>
            <a:ext cx="10442418" cy="621702"/>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 name="Text Placeholder 2">
            <a:extLst>
              <a:ext uri="{FF2B5EF4-FFF2-40B4-BE49-F238E27FC236}">
                <a16:creationId xmlns:a16="http://schemas.microsoft.com/office/drawing/2014/main" id="{A04DE020-BB57-679E-2533-D479B517C0CC}"/>
              </a:ext>
            </a:extLst>
          </p:cNvPr>
          <p:cNvSpPr>
            <a:spLocks noGrp="1"/>
          </p:cNvSpPr>
          <p:nvPr>
            <p:ph type="body" sz="quarter" idx="10"/>
          </p:nvPr>
        </p:nvSpPr>
        <p:spPr>
          <a:xfrm>
            <a:off x="5532438" y="1730025"/>
            <a:ext cx="5748180" cy="4109460"/>
          </a:xfrm>
          <a:prstGeom prst="rect">
            <a:avLst/>
          </a:prstGeom>
        </p:spPr>
        <p:txBody>
          <a:bodyPr/>
          <a:lstStyle>
            <a:lvl1pPr>
              <a:buClr>
                <a:schemeClr val="accent3"/>
              </a:buClr>
              <a:buSzPct val="90000"/>
              <a:defRPr/>
            </a:lvl1pPr>
            <a:lvl2pPr>
              <a:buClr>
                <a:schemeClr val="accent3"/>
              </a:buClr>
              <a:buSzPct val="90000"/>
              <a:defRPr/>
            </a:lvl2pPr>
            <a:lvl3pPr>
              <a:buClr>
                <a:schemeClr val="accent3"/>
              </a:buClr>
              <a:buSzPct val="90000"/>
              <a:defRPr/>
            </a:lvl3pPr>
            <a:lvl4pPr>
              <a:buClr>
                <a:schemeClr val="accent3"/>
              </a:buClr>
              <a:buSzPct val="90000"/>
              <a:defRPr/>
            </a:lvl4pPr>
            <a:lvl5pPr>
              <a:buClr>
                <a:schemeClr val="accent3"/>
              </a:buCl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4793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pecial Info">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56DA1B-6EEB-4910-DF24-5B000F98BD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94" y="0"/>
            <a:ext cx="12192000" cy="6858000"/>
          </a:xfrm>
          <a:prstGeom prst="rect">
            <a:avLst/>
          </a:prstGeom>
        </p:spPr>
      </p:pic>
      <p:sp>
        <p:nvSpPr>
          <p:cNvPr id="5" name="Rectangle 4">
            <a:extLst>
              <a:ext uri="{FF2B5EF4-FFF2-40B4-BE49-F238E27FC236}">
                <a16:creationId xmlns:a16="http://schemas.microsoft.com/office/drawing/2014/main" id="{1BDC1B53-E6A6-698A-E424-53572177F90C}"/>
              </a:ext>
            </a:extLst>
          </p:cNvPr>
          <p:cNvSpPr/>
          <p:nvPr userDrawn="1"/>
        </p:nvSpPr>
        <p:spPr>
          <a:xfrm>
            <a:off x="0" y="-1"/>
            <a:ext cx="12192794" cy="6858000"/>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itle 1">
            <a:extLst>
              <a:ext uri="{FF2B5EF4-FFF2-40B4-BE49-F238E27FC236}">
                <a16:creationId xmlns:a16="http://schemas.microsoft.com/office/drawing/2014/main" id="{CC9CE13F-CCA7-3B45-0E59-645E64F3B7A4}"/>
              </a:ext>
            </a:extLst>
          </p:cNvPr>
          <p:cNvSpPr>
            <a:spLocks noGrp="1"/>
          </p:cNvSpPr>
          <p:nvPr>
            <p:ph type="title"/>
          </p:nvPr>
        </p:nvSpPr>
        <p:spPr>
          <a:xfrm>
            <a:off x="1668463" y="2766218"/>
            <a:ext cx="8856662" cy="1325563"/>
          </a:xfrm>
          <a:prstGeom prst="rect">
            <a:avLst/>
          </a:prstGeom>
        </p:spPr>
        <p:txBody>
          <a:bodyPr anchor="ctr"/>
          <a:lstStyle>
            <a:lvl1pPr algn="ctr">
              <a:defRPr sz="2800"/>
            </a:lvl1pPr>
          </a:lstStyle>
          <a:p>
            <a:r>
              <a:rPr lang="en-US"/>
              <a:t>Click to edit Master title style</a:t>
            </a:r>
            <a:endParaRPr lang="en-IN"/>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Tree>
    <p:extLst>
      <p:ext uri="{BB962C8B-B14F-4D97-AF65-F5344CB8AC3E}">
        <p14:creationId xmlns:p14="http://schemas.microsoft.com/office/powerpoint/2010/main" val="1337804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image" Target="../media/image7.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5" Type="http://schemas.openxmlformats.org/officeDocument/2006/relationships/image" Target="../media/image7.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383248"/>
      </p:ext>
    </p:extLst>
  </p:cSld>
  <p:clrMap bg1="lt1" tx1="dk1" bg2="lt2" tx2="dk2" accent1="accent1" accent2="accent2" accent3="accent3" accent4="accent4" accent5="accent5" accent6="accent6" hlink="hlink" folHlink="folHlink"/>
  <p:sldLayoutIdLst>
    <p:sldLayoutId id="2147483728" r:id="rId1"/>
    <p:sldLayoutId id="2147483727" r:id="rId2"/>
    <p:sldLayoutId id="2147483729" r:id="rId3"/>
    <p:sldLayoutId id="2147483690" r:id="rId4"/>
    <p:sldLayoutId id="2147483720" r:id="rId5"/>
    <p:sldLayoutId id="2147483721" r:id="rId6"/>
    <p:sldLayoutId id="2147483730" r:id="rId7"/>
    <p:sldLayoutId id="2147483724" r:id="rId8"/>
    <p:sldLayoutId id="2147483723" r:id="rId9"/>
    <p:sldLayoutId id="2147483732" r:id="rId10"/>
    <p:sldLayoutId id="2147483726" r:id="rId11"/>
    <p:sldLayoutId id="2147483725" r:id="rId12"/>
    <p:sldLayoutId id="2147483733" r:id="rId13"/>
    <p:sldLayoutId id="2147483719" r:id="rId14"/>
  </p:sldLayoutIdLst>
  <p:txStyles>
    <p:titleStyle>
      <a:lvl1pPr algn="l" defTabSz="914065"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517" indent="-228517" algn="l" defTabSz="9140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48" indent="-228517" algn="l" defTabSz="9140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95" indent="-228517" algn="l" defTabSz="9140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640"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72"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760"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789"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822"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855"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65" rtl="0" eaLnBrk="1" latinLnBrk="0" hangingPunct="1">
        <a:defRPr sz="1800" kern="1200">
          <a:solidFill>
            <a:schemeClr val="tx1"/>
          </a:solidFill>
          <a:latin typeface="+mn-lt"/>
          <a:ea typeface="+mn-ea"/>
          <a:cs typeface="+mn-cs"/>
        </a:defRPr>
      </a:lvl1pPr>
      <a:lvl2pPr marL="457032" algn="l" defTabSz="914065" rtl="0" eaLnBrk="1" latinLnBrk="0" hangingPunct="1">
        <a:defRPr sz="1800" kern="1200">
          <a:solidFill>
            <a:schemeClr val="tx1"/>
          </a:solidFill>
          <a:latin typeface="+mn-lt"/>
          <a:ea typeface="+mn-ea"/>
          <a:cs typeface="+mn-cs"/>
        </a:defRPr>
      </a:lvl2pPr>
      <a:lvl3pPr marL="914065" algn="l" defTabSz="914065" rtl="0" eaLnBrk="1" latinLnBrk="0" hangingPunct="1">
        <a:defRPr sz="1800" kern="1200">
          <a:solidFill>
            <a:schemeClr val="tx1"/>
          </a:solidFill>
          <a:latin typeface="+mn-lt"/>
          <a:ea typeface="+mn-ea"/>
          <a:cs typeface="+mn-cs"/>
        </a:defRPr>
      </a:lvl3pPr>
      <a:lvl4pPr marL="1371098" algn="l" defTabSz="914065" rtl="0" eaLnBrk="1" latinLnBrk="0" hangingPunct="1">
        <a:defRPr sz="1800" kern="1200">
          <a:solidFill>
            <a:schemeClr val="tx1"/>
          </a:solidFill>
          <a:latin typeface="+mn-lt"/>
          <a:ea typeface="+mn-ea"/>
          <a:cs typeface="+mn-cs"/>
        </a:defRPr>
      </a:lvl4pPr>
      <a:lvl5pPr marL="1828131" algn="l" defTabSz="914065" rtl="0" eaLnBrk="1" latinLnBrk="0" hangingPunct="1">
        <a:defRPr sz="1800" kern="1200">
          <a:solidFill>
            <a:schemeClr val="tx1"/>
          </a:solidFill>
          <a:latin typeface="+mn-lt"/>
          <a:ea typeface="+mn-ea"/>
          <a:cs typeface="+mn-cs"/>
        </a:defRPr>
      </a:lvl5pPr>
      <a:lvl6pPr marL="2285160" algn="l" defTabSz="914065" rtl="0" eaLnBrk="1" latinLnBrk="0" hangingPunct="1">
        <a:defRPr sz="1800" kern="1200">
          <a:solidFill>
            <a:schemeClr val="tx1"/>
          </a:solidFill>
          <a:latin typeface="+mn-lt"/>
          <a:ea typeface="+mn-ea"/>
          <a:cs typeface="+mn-cs"/>
        </a:defRPr>
      </a:lvl6pPr>
      <a:lvl7pPr marL="2742221" algn="l" defTabSz="914065" rtl="0" eaLnBrk="1" latinLnBrk="0" hangingPunct="1">
        <a:defRPr sz="1800" kern="1200">
          <a:solidFill>
            <a:schemeClr val="tx1"/>
          </a:solidFill>
          <a:latin typeface="+mn-lt"/>
          <a:ea typeface="+mn-ea"/>
          <a:cs typeface="+mn-cs"/>
        </a:defRPr>
      </a:lvl7pPr>
      <a:lvl8pPr marL="3199280" algn="l" defTabSz="914065" rtl="0" eaLnBrk="1" latinLnBrk="0" hangingPunct="1">
        <a:defRPr sz="1800" kern="1200">
          <a:solidFill>
            <a:schemeClr val="tx1"/>
          </a:solidFill>
          <a:latin typeface="+mn-lt"/>
          <a:ea typeface="+mn-ea"/>
          <a:cs typeface="+mn-cs"/>
        </a:defRPr>
      </a:lvl8pPr>
      <a:lvl9pPr marL="3656312" algn="l" defTabSz="91406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42">
          <p15:clr>
            <a:srgbClr val="F26B43"/>
          </p15:clr>
        </p15:guide>
        <p15:guide id="2" pos="280">
          <p15:clr>
            <a:srgbClr val="F26B43"/>
          </p15:clr>
        </p15:guide>
        <p15:guide id="3" pos="7401">
          <p15:clr>
            <a:srgbClr val="F26B43"/>
          </p15:clr>
        </p15:guide>
        <p15:guide id="4" orient="horz" pos="27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A23189B9-85A4-4E2C-827F-E82A560BA20B}"/>
              </a:ext>
            </a:extLst>
          </p:cNvPr>
          <p:cNvSpPr txBox="1">
            <a:spLocks/>
          </p:cNvSpPr>
          <p:nvPr userDrawn="1"/>
        </p:nvSpPr>
        <p:spPr>
          <a:xfrm>
            <a:off x="2244807" y="6162907"/>
            <a:ext cx="411533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0" i="0">
                <a:solidFill>
                  <a:schemeClr val="bg1">
                    <a:lumMod val="75000"/>
                  </a:schemeClr>
                </a:solidFill>
                <a:latin typeface="Calibri" panose="020F0502020204030204" pitchFamily="34" charset="0"/>
              </a:rPr>
              <a:t>Confidential &amp; Proprietary</a:t>
            </a:r>
          </a:p>
        </p:txBody>
      </p:sp>
      <p:pic>
        <p:nvPicPr>
          <p:cNvPr id="5" name="Picture 4">
            <a:extLst>
              <a:ext uri="{FF2B5EF4-FFF2-40B4-BE49-F238E27FC236}">
                <a16:creationId xmlns:a16="http://schemas.microsoft.com/office/drawing/2014/main" id="{69AB1D74-0ABB-449D-8B42-4CC1E91FB241}"/>
              </a:ext>
            </a:extLst>
          </p:cNvPr>
          <p:cNvPicPr>
            <a:picLocks noChangeAspect="1"/>
          </p:cNvPicPr>
          <p:nvPr userDrawn="1"/>
        </p:nvPicPr>
        <p:blipFill>
          <a:blip r:embed="rId34"/>
          <a:stretch>
            <a:fillRect/>
          </a:stretch>
        </p:blipFill>
        <p:spPr>
          <a:xfrm>
            <a:off x="534074" y="5988560"/>
            <a:ext cx="1463358" cy="670618"/>
          </a:xfrm>
          <a:prstGeom prst="rect">
            <a:avLst/>
          </a:prstGeom>
        </p:spPr>
      </p:pic>
    </p:spTree>
    <p:extLst>
      <p:ext uri="{BB962C8B-B14F-4D97-AF65-F5344CB8AC3E}">
        <p14:creationId xmlns:p14="http://schemas.microsoft.com/office/powerpoint/2010/main" val="300300889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8"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000" b="1" i="0" kern="1200">
          <a:solidFill>
            <a:srgbClr val="4A498E"/>
          </a:solidFill>
          <a:latin typeface="Proxima Nova Rg" panose="02000506030000020004" pitchFamily="2" charset="0"/>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2"/>
          </a:solidFill>
          <a:latin typeface="Gotham Regular"/>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chemeClr val="tx2"/>
          </a:solidFill>
          <a:latin typeface="Gotham Regular"/>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chemeClr val="tx2"/>
          </a:solidFill>
          <a:latin typeface="Gotham Regular"/>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Gotham Regular"/>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432">
          <p15:clr>
            <a:srgbClr val="F26B43"/>
          </p15:clr>
        </p15:guide>
        <p15:guide id="3" orient="horz" pos="4032">
          <p15:clr>
            <a:srgbClr val="F26B43"/>
          </p15:clr>
        </p15:guide>
        <p15:guide id="4" orient="horz" pos="3696">
          <p15:clr>
            <a:srgbClr val="F26B43"/>
          </p15:clr>
        </p15:guide>
        <p15:guide id="5" orient="horz" pos="864">
          <p15:clr>
            <a:srgbClr val="F26B43"/>
          </p15:clr>
        </p15:guide>
        <p15:guide id="6" pos="384">
          <p15:clr>
            <a:srgbClr val="F26B43"/>
          </p15:clr>
        </p15:guide>
        <p15:guide id="7" pos="729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309" y="365126"/>
            <a:ext cx="10516970" cy="6645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309" y="1267403"/>
            <a:ext cx="1051697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p:cNvSpPr>
            <a:spLocks noGrp="1"/>
          </p:cNvSpPr>
          <p:nvPr>
            <p:ph type="dt" sz="half" idx="2"/>
          </p:nvPr>
        </p:nvSpPr>
        <p:spPr>
          <a:xfrm>
            <a:off x="9554235" y="6356351"/>
            <a:ext cx="98139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A755-845C-4FF9-B7D5-F897DF704572}" type="datetime1">
              <a:rPr lang="en-US" smtClean="0"/>
              <a:t>4/5/2023</a:t>
            </a:fld>
            <a:endParaRPr lang="en-US"/>
          </a:p>
        </p:txBody>
      </p:sp>
      <p:sp>
        <p:nvSpPr>
          <p:cNvPr id="6" name="Slide Number Placeholder 5"/>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10BF7-C8F2-46EA-8B7F-13188B1D4806}" type="slidenum">
              <a:rPr lang="en-US" smtClean="0"/>
              <a:t>‹#›</a:t>
            </a:fld>
            <a:endParaRPr lang="en-US"/>
          </a:p>
        </p:txBody>
      </p:sp>
      <p:sp>
        <p:nvSpPr>
          <p:cNvPr id="8" name="Footer Placeholder 4">
            <a:extLst>
              <a:ext uri="{FF2B5EF4-FFF2-40B4-BE49-F238E27FC236}">
                <a16:creationId xmlns:a16="http://schemas.microsoft.com/office/drawing/2014/main" id="{A23189B9-85A4-4E2C-827F-E82A560BA20B}"/>
              </a:ext>
            </a:extLst>
          </p:cNvPr>
          <p:cNvSpPr txBox="1">
            <a:spLocks/>
          </p:cNvSpPr>
          <p:nvPr userDrawn="1"/>
        </p:nvSpPr>
        <p:spPr>
          <a:xfrm>
            <a:off x="4039126" y="6273470"/>
            <a:ext cx="411533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Confidential &amp; Proprietary.</a:t>
            </a:r>
          </a:p>
        </p:txBody>
      </p:sp>
      <p:pic>
        <p:nvPicPr>
          <p:cNvPr id="5" name="Picture 4">
            <a:extLst>
              <a:ext uri="{FF2B5EF4-FFF2-40B4-BE49-F238E27FC236}">
                <a16:creationId xmlns:a16="http://schemas.microsoft.com/office/drawing/2014/main" id="{69AB1D74-0ABB-449D-8B42-4CC1E91FB241}"/>
              </a:ext>
            </a:extLst>
          </p:cNvPr>
          <p:cNvPicPr>
            <a:picLocks noChangeAspect="1"/>
          </p:cNvPicPr>
          <p:nvPr userDrawn="1"/>
        </p:nvPicPr>
        <p:blipFill>
          <a:blip r:embed="rId5"/>
          <a:stretch>
            <a:fillRect/>
          </a:stretch>
        </p:blipFill>
        <p:spPr>
          <a:xfrm>
            <a:off x="612744" y="6120722"/>
            <a:ext cx="1463358" cy="670618"/>
          </a:xfrm>
          <a:prstGeom prst="rect">
            <a:avLst/>
          </a:prstGeom>
        </p:spPr>
      </p:pic>
    </p:spTree>
    <p:extLst>
      <p:ext uri="{BB962C8B-B14F-4D97-AF65-F5344CB8AC3E}">
        <p14:creationId xmlns:p14="http://schemas.microsoft.com/office/powerpoint/2010/main" val="395279374"/>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Lst>
  <p:hf hdr="0"/>
  <p:txStyles>
    <p:titleStyle>
      <a:lvl1pPr algn="l" defTabSz="914400" rtl="0" eaLnBrk="1" latinLnBrk="0" hangingPunct="1">
        <a:lnSpc>
          <a:spcPct val="90000"/>
        </a:lnSpc>
        <a:spcBef>
          <a:spcPct val="0"/>
        </a:spcBef>
        <a:buNone/>
        <a:defRPr sz="4000" kern="1200">
          <a:solidFill>
            <a:srgbClr val="4A498E"/>
          </a:solidFill>
          <a:latin typeface="+mj-lt"/>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2"/>
          </a:solidFill>
          <a:latin typeface="Gotham Regular"/>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chemeClr val="tx2"/>
          </a:solidFill>
          <a:latin typeface="Gotham Regular"/>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chemeClr val="tx2"/>
          </a:solidFill>
          <a:latin typeface="Gotham Regular"/>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Gotham Regular"/>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4.xml"/><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15.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8C64C4FC-1127-1288-834B-1F96965CE634}"/>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9700" b="9700"/>
          <a:stretch/>
        </p:blipFill>
        <p:spPr>
          <a:xfrm>
            <a:off x="795" y="446"/>
            <a:ext cx="12192000" cy="6857108"/>
          </a:xfrm>
        </p:spPr>
      </p:pic>
      <p:sp>
        <p:nvSpPr>
          <p:cNvPr id="79" name="Rectangle 78">
            <a:extLst>
              <a:ext uri="{FF2B5EF4-FFF2-40B4-BE49-F238E27FC236}">
                <a16:creationId xmlns:a16="http://schemas.microsoft.com/office/drawing/2014/main" id="{9C66A298-607F-460B-B967-1197463C4818}"/>
              </a:ext>
            </a:extLst>
          </p:cNvPr>
          <p:cNvSpPr/>
          <p:nvPr/>
        </p:nvSpPr>
        <p:spPr>
          <a:xfrm>
            <a:off x="0" y="0"/>
            <a:ext cx="12192000" cy="6857107"/>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a:solidFill>
                <a:srgbClr val="FFFFFF"/>
              </a:solidFill>
              <a:latin typeface="Calibri" panose="020F0502020204030204"/>
            </a:endParaRPr>
          </a:p>
        </p:txBody>
      </p:sp>
      <p:sp>
        <p:nvSpPr>
          <p:cNvPr id="16" name="Oval 15">
            <a:extLst>
              <a:ext uri="{FF2B5EF4-FFF2-40B4-BE49-F238E27FC236}">
                <a16:creationId xmlns:a16="http://schemas.microsoft.com/office/drawing/2014/main" id="{44062065-D930-487E-AEC2-A7298A2E057B}"/>
              </a:ext>
            </a:extLst>
          </p:cNvPr>
          <p:cNvSpPr/>
          <p:nvPr/>
        </p:nvSpPr>
        <p:spPr>
          <a:xfrm flipV="1">
            <a:off x="1094556" y="3841286"/>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18" name="Oval 17">
            <a:extLst>
              <a:ext uri="{FF2B5EF4-FFF2-40B4-BE49-F238E27FC236}">
                <a16:creationId xmlns:a16="http://schemas.microsoft.com/office/drawing/2014/main" id="{9830671E-4F80-4C94-935F-7AC95A0AECCD}"/>
              </a:ext>
            </a:extLst>
          </p:cNvPr>
          <p:cNvSpPr/>
          <p:nvPr/>
        </p:nvSpPr>
        <p:spPr>
          <a:xfrm>
            <a:off x="3797934" y="3561241"/>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19" name="Oval 18">
            <a:extLst>
              <a:ext uri="{FF2B5EF4-FFF2-40B4-BE49-F238E27FC236}">
                <a16:creationId xmlns:a16="http://schemas.microsoft.com/office/drawing/2014/main" id="{8E208942-19E8-42D1-9CDD-B309AD203529}"/>
              </a:ext>
            </a:extLst>
          </p:cNvPr>
          <p:cNvSpPr/>
          <p:nvPr/>
        </p:nvSpPr>
        <p:spPr>
          <a:xfrm>
            <a:off x="11707531" y="330363"/>
            <a:ext cx="38258" cy="382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1" name="Oval 20">
            <a:extLst>
              <a:ext uri="{FF2B5EF4-FFF2-40B4-BE49-F238E27FC236}">
                <a16:creationId xmlns:a16="http://schemas.microsoft.com/office/drawing/2014/main" id="{B5BBBDB6-BA13-429B-873B-3F98706F4C43}"/>
              </a:ext>
            </a:extLst>
          </p:cNvPr>
          <p:cNvSpPr/>
          <p:nvPr/>
        </p:nvSpPr>
        <p:spPr>
          <a:xfrm flipV="1">
            <a:off x="11013628" y="5491919"/>
            <a:ext cx="55884" cy="55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2" name="Oval 21">
            <a:extLst>
              <a:ext uri="{FF2B5EF4-FFF2-40B4-BE49-F238E27FC236}">
                <a16:creationId xmlns:a16="http://schemas.microsoft.com/office/drawing/2014/main" id="{5E4B8E2B-2A50-414C-AF95-5279720DA1AC}"/>
              </a:ext>
            </a:extLst>
          </p:cNvPr>
          <p:cNvSpPr/>
          <p:nvPr/>
        </p:nvSpPr>
        <p:spPr>
          <a:xfrm flipV="1">
            <a:off x="5180420" y="5607186"/>
            <a:ext cx="54662" cy="54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3" name="Oval 22">
            <a:extLst>
              <a:ext uri="{FF2B5EF4-FFF2-40B4-BE49-F238E27FC236}">
                <a16:creationId xmlns:a16="http://schemas.microsoft.com/office/drawing/2014/main" id="{129A0982-2949-41FE-87FE-5B213B4E18C9}"/>
              </a:ext>
            </a:extLst>
          </p:cNvPr>
          <p:cNvSpPr/>
          <p:nvPr/>
        </p:nvSpPr>
        <p:spPr>
          <a:xfrm flipH="1">
            <a:off x="880529" y="587555"/>
            <a:ext cx="24779" cy="247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4" name="Oval 23">
            <a:extLst>
              <a:ext uri="{FF2B5EF4-FFF2-40B4-BE49-F238E27FC236}">
                <a16:creationId xmlns:a16="http://schemas.microsoft.com/office/drawing/2014/main" id="{1122501F-6901-4D6A-BE2D-C86061E70D03}"/>
              </a:ext>
            </a:extLst>
          </p:cNvPr>
          <p:cNvSpPr/>
          <p:nvPr/>
        </p:nvSpPr>
        <p:spPr>
          <a:xfrm>
            <a:off x="9621674" y="800453"/>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5" name="Oval 24">
            <a:extLst>
              <a:ext uri="{FF2B5EF4-FFF2-40B4-BE49-F238E27FC236}">
                <a16:creationId xmlns:a16="http://schemas.microsoft.com/office/drawing/2014/main" id="{2E16748D-AA19-463F-86EF-D5DA95A310B1}"/>
              </a:ext>
            </a:extLst>
          </p:cNvPr>
          <p:cNvSpPr/>
          <p:nvPr/>
        </p:nvSpPr>
        <p:spPr>
          <a:xfrm>
            <a:off x="1912882" y="3591733"/>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48" name="Oval 47">
            <a:extLst>
              <a:ext uri="{FF2B5EF4-FFF2-40B4-BE49-F238E27FC236}">
                <a16:creationId xmlns:a16="http://schemas.microsoft.com/office/drawing/2014/main" id="{EF3CCC20-0AA7-41CB-B17B-4061F79BBF8D}"/>
              </a:ext>
            </a:extLst>
          </p:cNvPr>
          <p:cNvSpPr/>
          <p:nvPr/>
        </p:nvSpPr>
        <p:spPr>
          <a:xfrm flipV="1">
            <a:off x="11334334" y="1723506"/>
            <a:ext cx="54662" cy="54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3" name="TextBox 2">
            <a:extLst>
              <a:ext uri="{FF2B5EF4-FFF2-40B4-BE49-F238E27FC236}">
                <a16:creationId xmlns:a16="http://schemas.microsoft.com/office/drawing/2014/main" id="{5ABAD2B8-901A-4368-86D5-09E18CE173EE}"/>
              </a:ext>
            </a:extLst>
          </p:cNvPr>
          <p:cNvSpPr txBox="1"/>
          <p:nvPr/>
        </p:nvSpPr>
        <p:spPr>
          <a:xfrm>
            <a:off x="880529" y="2864941"/>
            <a:ext cx="9127947" cy="923330"/>
          </a:xfrm>
          <a:prstGeom prst="rect">
            <a:avLst/>
          </a:prstGeom>
          <a:noFill/>
        </p:spPr>
        <p:txBody>
          <a:bodyPr wrap="square" lIns="91440" tIns="45720" rIns="91440" bIns="45720" rtlCol="0" anchor="t">
            <a:spAutoFit/>
          </a:bodyPr>
          <a:lstStyle/>
          <a:p>
            <a:pPr defTabSz="228600">
              <a:defRPr/>
            </a:pPr>
            <a:r>
              <a:rPr lang="en-US" sz="5400" b="1" dirty="0">
                <a:solidFill>
                  <a:srgbClr val="FFFFFF"/>
                </a:solidFill>
                <a:effectLst>
                  <a:outerShdw blurRad="50800" dist="38100" dir="5400000" algn="t" rotWithShape="0">
                    <a:prstClr val="black">
                      <a:alpha val="40000"/>
                    </a:prstClr>
                  </a:outerShdw>
                </a:effectLst>
                <a:ea typeface="Open Sans Extrabold" panose="020B0906030804020204" pitchFamily="34" charset="0"/>
                <a:cs typeface="Poppins" panose="00000500000000000000" pitchFamily="2" charset="0"/>
              </a:rPr>
              <a:t>Pyramid Principle</a:t>
            </a:r>
          </a:p>
        </p:txBody>
      </p:sp>
      <p:sp>
        <p:nvSpPr>
          <p:cNvPr id="6" name="Justify Text Body">
            <a:extLst>
              <a:ext uri="{FF2B5EF4-FFF2-40B4-BE49-F238E27FC236}">
                <a16:creationId xmlns:a16="http://schemas.microsoft.com/office/drawing/2014/main" id="{06EBB8D2-B4D3-1AEF-9B60-8905E75E75A4}"/>
              </a:ext>
            </a:extLst>
          </p:cNvPr>
          <p:cNvSpPr txBox="1"/>
          <p:nvPr/>
        </p:nvSpPr>
        <p:spPr>
          <a:xfrm>
            <a:off x="1065598" y="5912763"/>
            <a:ext cx="4690524" cy="225225"/>
          </a:xfrm>
          <a:prstGeom prst="rect">
            <a:avLst/>
          </a:prstGeom>
          <a:noFill/>
        </p:spPr>
        <p:txBody>
          <a:bodyPr wrap="square" lIns="0" tIns="0" rIns="0" bIns="0" rtlCol="0">
            <a:spAutoFit/>
          </a:bodyPr>
          <a:lstStyle/>
          <a:p>
            <a:pPr>
              <a:lnSpc>
                <a:spcPct val="150000"/>
              </a:lnSpc>
            </a:pPr>
            <a:r>
              <a:rPr lang="en-US" sz="1100" dirty="0">
                <a:solidFill>
                  <a:schemeClr val="bg1"/>
                </a:solidFill>
              </a:rPr>
              <a:t>April 2023</a:t>
            </a:r>
            <a:endParaRPr lang="en-ID" sz="1100" dirty="0">
              <a:solidFill>
                <a:schemeClr val="bg1"/>
              </a:solidFill>
            </a:endParaRPr>
          </a:p>
        </p:txBody>
      </p:sp>
      <p:pic>
        <p:nvPicPr>
          <p:cNvPr id="8" name="Graphic 7">
            <a:extLst>
              <a:ext uri="{FF2B5EF4-FFF2-40B4-BE49-F238E27FC236}">
                <a16:creationId xmlns:a16="http://schemas.microsoft.com/office/drawing/2014/main" id="{373A28BA-D03D-B0DB-5F17-172640E214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4881" y="5507447"/>
            <a:ext cx="2600325" cy="971550"/>
          </a:xfrm>
          <a:prstGeom prst="rect">
            <a:avLst/>
          </a:prstGeom>
        </p:spPr>
      </p:pic>
    </p:spTree>
    <p:extLst>
      <p:ext uri="{BB962C8B-B14F-4D97-AF65-F5344CB8AC3E}">
        <p14:creationId xmlns:p14="http://schemas.microsoft.com/office/powerpoint/2010/main" val="58518722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0"/>
                                            <p:tgtEl>
                                              <p:spTgt spid="16"/>
                                            </p:tgtEl>
                                          </p:cBhvr>
                                        </p:animEffect>
                                      </p:childTnLst>
                                    </p:cTn>
                                  </p:par>
                                  <p:par>
                                    <p:cTn id="8" presetID="10" presetClass="entr" presetSubtype="0" repeatCount="indefinite"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500"/>
                                            <p:tgtEl>
                                              <p:spTgt spid="18"/>
                                            </p:tgtEl>
                                          </p:cBhvr>
                                        </p:animEffect>
                                      </p:childTnLst>
                                    </p:cTn>
                                  </p:par>
                                  <p:par>
                                    <p:cTn id="11" presetID="10" presetClass="entr" presetSubtype="0" repeatCount="indefinite"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250"/>
                                            <p:tgtEl>
                                              <p:spTgt spid="19"/>
                                            </p:tgtEl>
                                          </p:cBhvr>
                                        </p:animEffect>
                                      </p:childTnLst>
                                    </p:cTn>
                                  </p:par>
                                  <p:par>
                                    <p:cTn id="14" presetID="10" presetClass="entr" presetSubtype="0" repeatCount="indefinite" fill="hold" grpId="0" nodeType="withEffect">
                                      <p:stCondLst>
                                        <p:cond delay="2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0"/>
                                            <p:tgtEl>
                                              <p:spTgt spid="21"/>
                                            </p:tgtEl>
                                          </p:cBhvr>
                                        </p:animEffect>
                                      </p:childTnLst>
                                    </p:cTn>
                                  </p:par>
                                  <p:par>
                                    <p:cTn id="17" presetID="10" presetClass="entr" presetSubtype="0" repeatCount="indefinite"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0"/>
                                            <p:tgtEl>
                                              <p:spTgt spid="22"/>
                                            </p:tgtEl>
                                          </p:cBhvr>
                                        </p:animEffect>
                                      </p:childTnLst>
                                    </p:cTn>
                                  </p:par>
                                  <p:par>
                                    <p:cTn id="20" presetID="10" presetClass="entr" presetSubtype="0" repeatCount="indefinite" fill="hold" grpId="0" nodeType="withEffect">
                                      <p:stCondLst>
                                        <p:cond delay="20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0"/>
                                            <p:tgtEl>
                                              <p:spTgt spid="23"/>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3000"/>
                                            <p:tgtEl>
                                              <p:spTgt spid="24"/>
                                            </p:tgtEl>
                                          </p:cBhvr>
                                        </p:animEffect>
                                      </p:childTnLst>
                                    </p:cTn>
                                  </p:par>
                                  <p:par>
                                    <p:cTn id="26" presetID="10" presetClass="entr" presetSubtype="0" repeatCount="indefinite" fill="hold" grpId="0" nodeType="withEffect">
                                      <p:stCondLst>
                                        <p:cond delay="20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3000"/>
                                            <p:tgtEl>
                                              <p:spTgt spid="25"/>
                                            </p:tgtEl>
                                          </p:cBhvr>
                                        </p:animEffect>
                                      </p:childTnLst>
                                    </p:cTn>
                                  </p:par>
                                  <p:par>
                                    <p:cTn id="29" presetID="10" presetClass="entr" presetSubtype="0" repeatCount="indefinite" fill="hold" grpId="0" nodeType="withEffect">
                                      <p:stCondLst>
                                        <p:cond delay="20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3000"/>
                                            <p:tgtEl>
                                              <p:spTgt spid="48"/>
                                            </p:tgtEl>
                                          </p:cBhvr>
                                        </p:animEffect>
                                      </p:childTnLst>
                                    </p:cTn>
                                  </p:par>
                                  <p:par>
                                    <p:cTn id="32" presetID="2" presetClass="entr" presetSubtype="4" fill="hold" grpId="0" nodeType="withEffect" p14:presetBounceEnd="80000">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14:bounceEnd="80000">
                                          <p:cBhvr additive="base">
                                            <p:cTn id="34" dur="4250" fill="hold"/>
                                            <p:tgtEl>
                                              <p:spTgt spid="3"/>
                                            </p:tgtEl>
                                            <p:attrNameLst>
                                              <p:attrName>ppt_x</p:attrName>
                                            </p:attrNameLst>
                                          </p:cBhvr>
                                          <p:tavLst>
                                            <p:tav tm="0">
                                              <p:val>
                                                <p:strVal val="#ppt_x"/>
                                              </p:val>
                                            </p:tav>
                                            <p:tav tm="100000">
                                              <p:val>
                                                <p:strVal val="#ppt_x"/>
                                              </p:val>
                                            </p:tav>
                                          </p:tavLst>
                                        </p:anim>
                                        <p:anim calcmode="lin" valueType="num" p14:bounceEnd="80000">
                                          <p:cBhvr additive="base">
                                            <p:cTn id="35" dur="4250" fill="hold"/>
                                            <p:tgtEl>
                                              <p:spTgt spid="3"/>
                                            </p:tgtEl>
                                            <p:attrNameLst>
                                              <p:attrName>ppt_y</p:attrName>
                                            </p:attrNameLst>
                                          </p:cBhvr>
                                          <p:tavLst>
                                            <p:tav tm="0">
                                              <p:val>
                                                <p:strVal val="1+#ppt_h/2"/>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79"/>
                                            </p:tgtEl>
                                            <p:attrNameLst>
                                              <p:attrName>style.visibility</p:attrName>
                                            </p:attrNameLst>
                                          </p:cBhvr>
                                          <p:to>
                                            <p:strVal val="visible"/>
                                          </p:to>
                                        </p:set>
                                        <p:anim calcmode="lin" valueType="num">
                                          <p:cBhvr additive="base">
                                            <p:cTn id="38" dur="1000" fill="hold"/>
                                            <p:tgtEl>
                                              <p:spTgt spid="79"/>
                                            </p:tgtEl>
                                            <p:attrNameLst>
                                              <p:attrName>ppt_x</p:attrName>
                                            </p:attrNameLst>
                                          </p:cBhvr>
                                          <p:tavLst>
                                            <p:tav tm="0">
                                              <p:val>
                                                <p:strVal val="0-#ppt_w/2"/>
                                              </p:val>
                                            </p:tav>
                                            <p:tav tm="100000">
                                              <p:val>
                                                <p:strVal val="#ppt_x"/>
                                              </p:val>
                                            </p:tav>
                                          </p:tavLst>
                                        </p:anim>
                                        <p:anim calcmode="lin" valueType="num">
                                          <p:cBhvr additive="base">
                                            <p:cTn id="39"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 grpId="0" animBg="1"/>
          <p:bldP spid="18" grpId="0" animBg="1"/>
          <p:bldP spid="19" grpId="0" animBg="1"/>
          <p:bldP spid="21" grpId="0" animBg="1"/>
          <p:bldP spid="22" grpId="0" animBg="1"/>
          <p:bldP spid="23" grpId="0" animBg="1"/>
          <p:bldP spid="24" grpId="0" animBg="1"/>
          <p:bldP spid="25" grpId="0" animBg="1"/>
          <p:bldP spid="48" grpId="0" animBg="1"/>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0"/>
                                            <p:tgtEl>
                                              <p:spTgt spid="16"/>
                                            </p:tgtEl>
                                          </p:cBhvr>
                                        </p:animEffect>
                                      </p:childTnLst>
                                    </p:cTn>
                                  </p:par>
                                  <p:par>
                                    <p:cTn id="8" presetID="10" presetClass="entr" presetSubtype="0" repeatCount="indefinite"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500"/>
                                            <p:tgtEl>
                                              <p:spTgt spid="18"/>
                                            </p:tgtEl>
                                          </p:cBhvr>
                                        </p:animEffect>
                                      </p:childTnLst>
                                    </p:cTn>
                                  </p:par>
                                  <p:par>
                                    <p:cTn id="11" presetID="10" presetClass="entr" presetSubtype="0" repeatCount="indefinite"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250"/>
                                            <p:tgtEl>
                                              <p:spTgt spid="19"/>
                                            </p:tgtEl>
                                          </p:cBhvr>
                                        </p:animEffect>
                                      </p:childTnLst>
                                    </p:cTn>
                                  </p:par>
                                  <p:par>
                                    <p:cTn id="14" presetID="10" presetClass="entr" presetSubtype="0" repeatCount="indefinite" fill="hold" grpId="0" nodeType="withEffect">
                                      <p:stCondLst>
                                        <p:cond delay="2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0"/>
                                            <p:tgtEl>
                                              <p:spTgt spid="21"/>
                                            </p:tgtEl>
                                          </p:cBhvr>
                                        </p:animEffect>
                                      </p:childTnLst>
                                    </p:cTn>
                                  </p:par>
                                  <p:par>
                                    <p:cTn id="17" presetID="10" presetClass="entr" presetSubtype="0" repeatCount="indefinite"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0"/>
                                            <p:tgtEl>
                                              <p:spTgt spid="22"/>
                                            </p:tgtEl>
                                          </p:cBhvr>
                                        </p:animEffect>
                                      </p:childTnLst>
                                    </p:cTn>
                                  </p:par>
                                  <p:par>
                                    <p:cTn id="20" presetID="10" presetClass="entr" presetSubtype="0" repeatCount="indefinite" fill="hold" grpId="0" nodeType="withEffect">
                                      <p:stCondLst>
                                        <p:cond delay="20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0"/>
                                            <p:tgtEl>
                                              <p:spTgt spid="23"/>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3000"/>
                                            <p:tgtEl>
                                              <p:spTgt spid="24"/>
                                            </p:tgtEl>
                                          </p:cBhvr>
                                        </p:animEffect>
                                      </p:childTnLst>
                                    </p:cTn>
                                  </p:par>
                                  <p:par>
                                    <p:cTn id="26" presetID="10" presetClass="entr" presetSubtype="0" repeatCount="indefinite" fill="hold" grpId="0" nodeType="withEffect">
                                      <p:stCondLst>
                                        <p:cond delay="20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3000"/>
                                            <p:tgtEl>
                                              <p:spTgt spid="25"/>
                                            </p:tgtEl>
                                          </p:cBhvr>
                                        </p:animEffect>
                                      </p:childTnLst>
                                    </p:cTn>
                                  </p:par>
                                  <p:par>
                                    <p:cTn id="29" presetID="10" presetClass="entr" presetSubtype="0" repeatCount="indefinite" fill="hold" grpId="0" nodeType="withEffect">
                                      <p:stCondLst>
                                        <p:cond delay="20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3000"/>
                                            <p:tgtEl>
                                              <p:spTgt spid="48"/>
                                            </p:tgtEl>
                                          </p:cBhvr>
                                        </p:animEffect>
                                      </p:childTnLst>
                                    </p:cTn>
                                  </p:par>
                                  <p:par>
                                    <p:cTn id="32" presetID="2" presetClass="entr" presetSubtype="4"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4250" fill="hold"/>
                                            <p:tgtEl>
                                              <p:spTgt spid="3"/>
                                            </p:tgtEl>
                                            <p:attrNameLst>
                                              <p:attrName>ppt_x</p:attrName>
                                            </p:attrNameLst>
                                          </p:cBhvr>
                                          <p:tavLst>
                                            <p:tav tm="0">
                                              <p:val>
                                                <p:strVal val="#ppt_x"/>
                                              </p:val>
                                            </p:tav>
                                            <p:tav tm="100000">
                                              <p:val>
                                                <p:strVal val="#ppt_x"/>
                                              </p:val>
                                            </p:tav>
                                          </p:tavLst>
                                        </p:anim>
                                        <p:anim calcmode="lin" valueType="num">
                                          <p:cBhvr additive="base">
                                            <p:cTn id="35" dur="4250" fill="hold"/>
                                            <p:tgtEl>
                                              <p:spTgt spid="3"/>
                                            </p:tgtEl>
                                            <p:attrNameLst>
                                              <p:attrName>ppt_y</p:attrName>
                                            </p:attrNameLst>
                                          </p:cBhvr>
                                          <p:tavLst>
                                            <p:tav tm="0">
                                              <p:val>
                                                <p:strVal val="1+#ppt_h/2"/>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79"/>
                                            </p:tgtEl>
                                            <p:attrNameLst>
                                              <p:attrName>style.visibility</p:attrName>
                                            </p:attrNameLst>
                                          </p:cBhvr>
                                          <p:to>
                                            <p:strVal val="visible"/>
                                          </p:to>
                                        </p:set>
                                        <p:anim calcmode="lin" valueType="num">
                                          <p:cBhvr additive="base">
                                            <p:cTn id="38" dur="1000" fill="hold"/>
                                            <p:tgtEl>
                                              <p:spTgt spid="79"/>
                                            </p:tgtEl>
                                            <p:attrNameLst>
                                              <p:attrName>ppt_x</p:attrName>
                                            </p:attrNameLst>
                                          </p:cBhvr>
                                          <p:tavLst>
                                            <p:tav tm="0">
                                              <p:val>
                                                <p:strVal val="0-#ppt_w/2"/>
                                              </p:val>
                                            </p:tav>
                                            <p:tav tm="100000">
                                              <p:val>
                                                <p:strVal val="#ppt_x"/>
                                              </p:val>
                                            </p:tav>
                                          </p:tavLst>
                                        </p:anim>
                                        <p:anim calcmode="lin" valueType="num">
                                          <p:cBhvr additive="base">
                                            <p:cTn id="39"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 grpId="0" animBg="1"/>
          <p:bldP spid="18" grpId="0" animBg="1"/>
          <p:bldP spid="19" grpId="0" animBg="1"/>
          <p:bldP spid="21" grpId="0" animBg="1"/>
          <p:bldP spid="22" grpId="0" animBg="1"/>
          <p:bldP spid="23" grpId="0" animBg="1"/>
          <p:bldP spid="24" grpId="0" animBg="1"/>
          <p:bldP spid="25" grpId="0" animBg="1"/>
          <p:bldP spid="48" grpId="0" animBg="1"/>
          <p:bldP spid="3"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51B9431-B497-D030-84ED-256CB30DF954}"/>
              </a:ext>
            </a:extLst>
          </p:cNvPr>
          <p:cNvSpPr>
            <a:spLocks noGrp="1"/>
          </p:cNvSpPr>
          <p:nvPr>
            <p:ph type="title"/>
          </p:nvPr>
        </p:nvSpPr>
        <p:spPr>
          <a:xfrm>
            <a:off x="605196" y="596287"/>
            <a:ext cx="10983195" cy="664536"/>
          </a:xfrm>
        </p:spPr>
        <p:txBody>
          <a:bodyPr/>
          <a:lstStyle/>
          <a:p>
            <a:r>
              <a:rPr lang="en-US" dirty="0"/>
              <a:t>Executive Summary</a:t>
            </a:r>
          </a:p>
        </p:txBody>
      </p:sp>
      <p:sp>
        <p:nvSpPr>
          <p:cNvPr id="6" name="Rectangle 5">
            <a:extLst>
              <a:ext uri="{FF2B5EF4-FFF2-40B4-BE49-F238E27FC236}">
                <a16:creationId xmlns:a16="http://schemas.microsoft.com/office/drawing/2014/main" id="{C3A48C70-0E3F-D662-3918-CF8B7EFDA857}"/>
              </a:ext>
            </a:extLst>
          </p:cNvPr>
          <p:cNvSpPr>
            <a:spLocks noChangeArrowheads="1"/>
          </p:cNvSpPr>
          <p:nvPr/>
        </p:nvSpPr>
        <p:spPr bwMode="auto">
          <a:xfrm>
            <a:off x="465427" y="1843933"/>
            <a:ext cx="1126273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öhne"/>
              </a:rPr>
              <a:t>Podcasts are a fascinating new form of media that provide access to a wide range of topics for free. They are gaining popularity as an effective means of staying up-to-date on the latest information. With the convenience of multitasking, such as combining listening with daily activities like walking or commuting, podcasts offer an excellent way to learn and keep informed about a variety of topics. They feature interviews with leaders from various fields, offering a great source for learning about new topics. Unlike many other forms of media, podcasts are free, making them a readily available and affordable means of accessing high-quality content. Whether you're interested in politics, science, sports, or other subjects, podcasts offer a convenient, accessible, and entertaining way to stay informed and expand your knowledge.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3872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21E475-811E-8ACA-B4CB-653AAC366AEE}"/>
              </a:ext>
            </a:extLst>
          </p:cNvPr>
          <p:cNvSpPr/>
          <p:nvPr/>
        </p:nvSpPr>
        <p:spPr>
          <a:xfrm>
            <a:off x="4806837" y="531313"/>
            <a:ext cx="27323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Podcast </a:t>
            </a:r>
          </a:p>
        </p:txBody>
      </p:sp>
      <p:sp>
        <p:nvSpPr>
          <p:cNvPr id="4" name="Rectangle 3">
            <a:extLst>
              <a:ext uri="{FF2B5EF4-FFF2-40B4-BE49-F238E27FC236}">
                <a16:creationId xmlns:a16="http://schemas.microsoft.com/office/drawing/2014/main" id="{00F1E3FC-C5A3-C107-DD05-5DC59F700726}"/>
              </a:ext>
            </a:extLst>
          </p:cNvPr>
          <p:cNvSpPr/>
          <p:nvPr/>
        </p:nvSpPr>
        <p:spPr>
          <a:xfrm>
            <a:off x="838199" y="2210759"/>
            <a:ext cx="2318657"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Diverse Topics</a:t>
            </a:r>
          </a:p>
        </p:txBody>
      </p:sp>
      <p:sp>
        <p:nvSpPr>
          <p:cNvPr id="6" name="Rectangle 5">
            <a:extLst>
              <a:ext uri="{FF2B5EF4-FFF2-40B4-BE49-F238E27FC236}">
                <a16:creationId xmlns:a16="http://schemas.microsoft.com/office/drawing/2014/main" id="{7AE75FD1-689C-6BD7-E3E8-CD72785D6E29}"/>
              </a:ext>
            </a:extLst>
          </p:cNvPr>
          <p:cNvSpPr/>
          <p:nvPr/>
        </p:nvSpPr>
        <p:spPr>
          <a:xfrm>
            <a:off x="3516880" y="2210759"/>
            <a:ext cx="25799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Expert Interviews</a:t>
            </a:r>
          </a:p>
        </p:txBody>
      </p:sp>
      <p:sp>
        <p:nvSpPr>
          <p:cNvPr id="7" name="Rectangle 6">
            <a:extLst>
              <a:ext uri="{FF2B5EF4-FFF2-40B4-BE49-F238E27FC236}">
                <a16:creationId xmlns:a16="http://schemas.microsoft.com/office/drawing/2014/main" id="{C64FEB2A-2559-92B9-4279-1C135F9A0078}"/>
              </a:ext>
            </a:extLst>
          </p:cNvPr>
          <p:cNvSpPr/>
          <p:nvPr/>
        </p:nvSpPr>
        <p:spPr>
          <a:xfrm>
            <a:off x="6456818" y="2200832"/>
            <a:ext cx="2526280"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Free of charge</a:t>
            </a:r>
          </a:p>
        </p:txBody>
      </p:sp>
      <p:sp>
        <p:nvSpPr>
          <p:cNvPr id="8" name="Rectangle 7">
            <a:extLst>
              <a:ext uri="{FF2B5EF4-FFF2-40B4-BE49-F238E27FC236}">
                <a16:creationId xmlns:a16="http://schemas.microsoft.com/office/drawing/2014/main" id="{032E8989-3E7D-84AE-927D-D639FAF216C6}"/>
              </a:ext>
            </a:extLst>
          </p:cNvPr>
          <p:cNvSpPr/>
          <p:nvPr/>
        </p:nvSpPr>
        <p:spPr>
          <a:xfrm>
            <a:off x="9343122" y="2210759"/>
            <a:ext cx="2526280"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Multitasking </a:t>
            </a:r>
          </a:p>
        </p:txBody>
      </p:sp>
      <p:sp>
        <p:nvSpPr>
          <p:cNvPr id="13" name="Rectangle 12">
            <a:extLst>
              <a:ext uri="{FF2B5EF4-FFF2-40B4-BE49-F238E27FC236}">
                <a16:creationId xmlns:a16="http://schemas.microsoft.com/office/drawing/2014/main" id="{8F73E024-8140-1BAF-B7D6-8D0E23B8D36E}"/>
              </a:ext>
            </a:extLst>
          </p:cNvPr>
          <p:cNvSpPr/>
          <p:nvPr/>
        </p:nvSpPr>
        <p:spPr>
          <a:xfrm>
            <a:off x="838199" y="3211289"/>
            <a:ext cx="2318658" cy="32003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dirty="0">
                <a:solidFill>
                  <a:schemeClr val="bg1"/>
                </a:solidFill>
              </a:rPr>
              <a:t>Cover wide range of topics.</a:t>
            </a:r>
          </a:p>
          <a:p>
            <a:pPr marL="285750" indent="-285750">
              <a:buFont typeface="Arial" panose="020B0604020202020204" pitchFamily="34" charset="0"/>
              <a:buChar char="•"/>
            </a:pPr>
            <a:r>
              <a:rPr lang="en-IN" dirty="0">
                <a:solidFill>
                  <a:schemeClr val="bg1"/>
                </a:solidFill>
              </a:rPr>
              <a:t>Something new to learn and explore.</a:t>
            </a:r>
          </a:p>
          <a:p>
            <a:pPr marL="285750" indent="-285750">
              <a:buFont typeface="Arial" panose="020B0604020202020204" pitchFamily="34" charset="0"/>
              <a:buChar char="•"/>
            </a:pPr>
            <a:r>
              <a:rPr lang="en-IN" dirty="0">
                <a:solidFill>
                  <a:schemeClr val="bg1"/>
                </a:solidFill>
              </a:rPr>
              <a:t>Listeners can easily find content that matches their interests..</a:t>
            </a:r>
          </a:p>
          <a:p>
            <a:pPr marL="285750" indent="-285750">
              <a:buFont typeface="Arial" panose="020B0604020202020204" pitchFamily="34" charset="0"/>
              <a:buChar char="•"/>
            </a:pPr>
            <a:endParaRPr lang="en-IN" dirty="0">
              <a:solidFill>
                <a:schemeClr val="bg1"/>
              </a:solidFill>
            </a:endParaRPr>
          </a:p>
        </p:txBody>
      </p:sp>
      <p:sp>
        <p:nvSpPr>
          <p:cNvPr id="14" name="Rectangle 13">
            <a:extLst>
              <a:ext uri="{FF2B5EF4-FFF2-40B4-BE49-F238E27FC236}">
                <a16:creationId xmlns:a16="http://schemas.microsoft.com/office/drawing/2014/main" id="{E7B1DBDD-942D-037F-5BD0-35F163BBDFE5}"/>
              </a:ext>
            </a:extLst>
          </p:cNvPr>
          <p:cNvSpPr/>
          <p:nvPr/>
        </p:nvSpPr>
        <p:spPr>
          <a:xfrm>
            <a:off x="3516880" y="3232101"/>
            <a:ext cx="2623458" cy="32003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dirty="0">
                <a:solidFill>
                  <a:schemeClr val="bg1"/>
                </a:solidFill>
              </a:rPr>
              <a:t>Interviews with leaders from various fields.</a:t>
            </a:r>
          </a:p>
          <a:p>
            <a:pPr marL="285750" indent="-285750">
              <a:buFont typeface="Arial" panose="020B0604020202020204" pitchFamily="34" charset="0"/>
              <a:buChar char="•"/>
            </a:pPr>
            <a:r>
              <a:rPr lang="en-IN" dirty="0">
                <a:solidFill>
                  <a:schemeClr val="bg1"/>
                </a:solidFill>
              </a:rPr>
              <a:t>Unique insight into their experience and knowledge.</a:t>
            </a:r>
          </a:p>
          <a:p>
            <a:pPr marL="285750" indent="-285750">
              <a:buFont typeface="Arial" panose="020B0604020202020204" pitchFamily="34" charset="0"/>
              <a:buChar char="•"/>
            </a:pPr>
            <a:r>
              <a:rPr lang="en-IN" dirty="0">
                <a:solidFill>
                  <a:schemeClr val="bg1"/>
                </a:solidFill>
              </a:rPr>
              <a:t>Gaining a deeper knowledge of complex topics.</a:t>
            </a:r>
          </a:p>
          <a:p>
            <a:pPr marL="285750" indent="-285750">
              <a:buFont typeface="Arial" panose="020B0604020202020204" pitchFamily="34" charset="0"/>
              <a:buChar char="•"/>
            </a:pPr>
            <a:endParaRPr lang="en-IN" dirty="0">
              <a:solidFill>
                <a:schemeClr val="bg1"/>
              </a:solidFill>
            </a:endParaRPr>
          </a:p>
        </p:txBody>
      </p:sp>
      <p:sp>
        <p:nvSpPr>
          <p:cNvPr id="15" name="Rectangle 14">
            <a:extLst>
              <a:ext uri="{FF2B5EF4-FFF2-40B4-BE49-F238E27FC236}">
                <a16:creationId xmlns:a16="http://schemas.microsoft.com/office/drawing/2014/main" id="{3D4AF695-3EF0-58A8-BC94-AB1E1778BCA0}"/>
              </a:ext>
            </a:extLst>
          </p:cNvPr>
          <p:cNvSpPr/>
          <p:nvPr/>
        </p:nvSpPr>
        <p:spPr>
          <a:xfrm>
            <a:off x="6456818" y="3232101"/>
            <a:ext cx="2526280" cy="32003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dirty="0">
                <a:solidFill>
                  <a:schemeClr val="bg1"/>
                </a:solidFill>
              </a:rPr>
              <a:t>Making them a readily available and affordable.</a:t>
            </a:r>
          </a:p>
          <a:p>
            <a:pPr marL="285750" indent="-285750">
              <a:buFont typeface="Arial" panose="020B0604020202020204" pitchFamily="34" charset="0"/>
              <a:buChar char="•"/>
            </a:pPr>
            <a:r>
              <a:rPr lang="en-IN" dirty="0">
                <a:solidFill>
                  <a:schemeClr val="bg1"/>
                </a:solidFill>
              </a:rPr>
              <a:t>Anyone can access a wealth of knowledge.</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p:txBody>
      </p:sp>
      <p:sp>
        <p:nvSpPr>
          <p:cNvPr id="16" name="Rectangle 15">
            <a:extLst>
              <a:ext uri="{FF2B5EF4-FFF2-40B4-BE49-F238E27FC236}">
                <a16:creationId xmlns:a16="http://schemas.microsoft.com/office/drawing/2014/main" id="{5215E518-C575-54FD-4254-9FDFD347278B}"/>
              </a:ext>
            </a:extLst>
          </p:cNvPr>
          <p:cNvSpPr/>
          <p:nvPr/>
        </p:nvSpPr>
        <p:spPr>
          <a:xfrm>
            <a:off x="9343122" y="3232101"/>
            <a:ext cx="2526280" cy="3168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dirty="0">
                <a:solidFill>
                  <a:schemeClr val="bg1"/>
                </a:solidFill>
              </a:rPr>
              <a:t>Can be combined with daily activities such as walking etc.</a:t>
            </a:r>
          </a:p>
          <a:p>
            <a:pPr marL="285750" indent="-285750">
              <a:buFont typeface="Arial" panose="020B0604020202020204" pitchFamily="34" charset="0"/>
              <a:buChar char="•"/>
            </a:pPr>
            <a:r>
              <a:rPr lang="en-IN" dirty="0">
                <a:solidFill>
                  <a:schemeClr val="bg1"/>
                </a:solidFill>
              </a:rPr>
              <a:t>Listeners can learn and stay informed without having extra time.</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p:txBody>
      </p:sp>
      <p:cxnSp>
        <p:nvCxnSpPr>
          <p:cNvPr id="18" name="Straight Connector 17">
            <a:extLst>
              <a:ext uri="{FF2B5EF4-FFF2-40B4-BE49-F238E27FC236}">
                <a16:creationId xmlns:a16="http://schemas.microsoft.com/office/drawing/2014/main" id="{97B4CB44-B76F-FEEF-794E-EDFF33B92F99}"/>
              </a:ext>
            </a:extLst>
          </p:cNvPr>
          <p:cNvCxnSpPr>
            <a:cxnSpLocks/>
            <a:stCxn id="3" idx="2"/>
          </p:cNvCxnSpPr>
          <p:nvPr/>
        </p:nvCxnSpPr>
        <p:spPr>
          <a:xfrm>
            <a:off x="6172994" y="1053827"/>
            <a:ext cx="0" cy="460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335A82-B5C1-737E-412F-09800CEC683A}"/>
              </a:ext>
            </a:extLst>
          </p:cNvPr>
          <p:cNvCxnSpPr/>
          <p:nvPr/>
        </p:nvCxnSpPr>
        <p:spPr>
          <a:xfrm>
            <a:off x="1997527" y="1519037"/>
            <a:ext cx="87448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705DE-3C3D-D4F9-2445-2156902950F5}"/>
              </a:ext>
            </a:extLst>
          </p:cNvPr>
          <p:cNvCxnSpPr>
            <a:cxnSpLocks/>
            <a:endCxn id="4" idx="0"/>
          </p:cNvCxnSpPr>
          <p:nvPr/>
        </p:nvCxnSpPr>
        <p:spPr>
          <a:xfrm>
            <a:off x="1997528" y="1519037"/>
            <a:ext cx="0" cy="6917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EC5358-FC89-2B17-844E-099D6B98F707}"/>
              </a:ext>
            </a:extLst>
          </p:cNvPr>
          <p:cNvCxnSpPr>
            <a:stCxn id="6" idx="0"/>
          </p:cNvCxnSpPr>
          <p:nvPr/>
        </p:nvCxnSpPr>
        <p:spPr>
          <a:xfrm flipV="1">
            <a:off x="4806837" y="1519037"/>
            <a:ext cx="0" cy="6917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818D72-1DAA-A492-54AC-17FA0AEDDEDF}"/>
              </a:ext>
            </a:extLst>
          </p:cNvPr>
          <p:cNvCxnSpPr>
            <a:stCxn id="7" idx="0"/>
          </p:cNvCxnSpPr>
          <p:nvPr/>
        </p:nvCxnSpPr>
        <p:spPr>
          <a:xfrm flipV="1">
            <a:off x="7719958" y="1519037"/>
            <a:ext cx="0" cy="681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6F9EA2C-056A-A0FE-C7EF-9E2FA953419B}"/>
              </a:ext>
            </a:extLst>
          </p:cNvPr>
          <p:cNvCxnSpPr>
            <a:cxnSpLocks/>
          </p:cNvCxnSpPr>
          <p:nvPr/>
        </p:nvCxnSpPr>
        <p:spPr>
          <a:xfrm flipV="1">
            <a:off x="10742332" y="1514073"/>
            <a:ext cx="0" cy="686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21583E5-266A-5B11-23C3-6CF8E55E1358}"/>
              </a:ext>
            </a:extLst>
          </p:cNvPr>
          <p:cNvCxnSpPr>
            <a:cxnSpLocks/>
            <a:stCxn id="4" idx="2"/>
            <a:endCxn id="13" idx="0"/>
          </p:cNvCxnSpPr>
          <p:nvPr/>
        </p:nvCxnSpPr>
        <p:spPr>
          <a:xfrm>
            <a:off x="1997528" y="2733273"/>
            <a:ext cx="0" cy="478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CDDACB5-1AEA-4AB8-7849-FDE856454675}"/>
              </a:ext>
            </a:extLst>
          </p:cNvPr>
          <p:cNvCxnSpPr>
            <a:cxnSpLocks/>
            <a:stCxn id="6" idx="2"/>
            <a:endCxn id="14" idx="0"/>
          </p:cNvCxnSpPr>
          <p:nvPr/>
        </p:nvCxnSpPr>
        <p:spPr>
          <a:xfrm>
            <a:off x="4806837" y="2733273"/>
            <a:ext cx="21772" cy="498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56B41D5-8BFA-ABAB-CB58-20DFD7A17430}"/>
              </a:ext>
            </a:extLst>
          </p:cNvPr>
          <p:cNvCxnSpPr>
            <a:cxnSpLocks/>
            <a:stCxn id="7" idx="2"/>
            <a:endCxn id="15" idx="0"/>
          </p:cNvCxnSpPr>
          <p:nvPr/>
        </p:nvCxnSpPr>
        <p:spPr>
          <a:xfrm>
            <a:off x="7719958" y="2723346"/>
            <a:ext cx="0" cy="508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6EB66DB-2CBD-8016-188A-D36BF5402B8B}"/>
              </a:ext>
            </a:extLst>
          </p:cNvPr>
          <p:cNvCxnSpPr>
            <a:cxnSpLocks/>
          </p:cNvCxnSpPr>
          <p:nvPr/>
        </p:nvCxnSpPr>
        <p:spPr>
          <a:xfrm>
            <a:off x="10742332" y="2733273"/>
            <a:ext cx="0" cy="684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834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98645B-C4C1-4E61-8D2D-A0B17DD5E693}"/>
              </a:ext>
            </a:extLst>
          </p:cNvPr>
          <p:cNvSpPr/>
          <p:nvPr/>
        </p:nvSpPr>
        <p:spPr>
          <a:xfrm>
            <a:off x="-22165" y="0"/>
            <a:ext cx="74510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Calibri"/>
            </a:endParaRPr>
          </a:p>
        </p:txBody>
      </p:sp>
      <p:sp>
        <p:nvSpPr>
          <p:cNvPr id="7" name="TextBox 6"/>
          <p:cNvSpPr txBox="1"/>
          <p:nvPr/>
        </p:nvSpPr>
        <p:spPr>
          <a:xfrm>
            <a:off x="1277300" y="737068"/>
            <a:ext cx="4073551" cy="584775"/>
          </a:xfrm>
          <a:prstGeom prst="rect">
            <a:avLst/>
          </a:prstGeom>
          <a:noFill/>
        </p:spPr>
        <p:txBody>
          <a:bodyPr wrap="square" lIns="91440" tIns="45720" rIns="91440" bIns="45720" rtlCol="0" anchor="t">
            <a:spAutoFit/>
          </a:bodyPr>
          <a:lstStyle/>
          <a:p>
            <a:pPr algn="ctr" defTabSz="914400">
              <a:defRPr/>
            </a:pPr>
            <a:endParaRPr lang="en-US" sz="1600">
              <a:solidFill>
                <a:srgbClr val="2E2E7B"/>
              </a:solidFill>
              <a:latin typeface="Calibri" panose="020F0502020204030204" pitchFamily="34" charset="0"/>
            </a:endParaRPr>
          </a:p>
          <a:p>
            <a:pPr algn="ctr" defTabSz="914400">
              <a:defRPr/>
            </a:pPr>
            <a:endParaRPr lang="en-US" sz="1600">
              <a:solidFill>
                <a:srgbClr val="2E2E7B"/>
              </a:solidFill>
              <a:latin typeface="Calibri" panose="020F0502020204030204" pitchFamily="34" charset="0"/>
            </a:endParaRPr>
          </a:p>
        </p:txBody>
      </p:sp>
      <p:sp>
        <p:nvSpPr>
          <p:cNvPr id="10" name="object 4">
            <a:extLst>
              <a:ext uri="{FF2B5EF4-FFF2-40B4-BE49-F238E27FC236}">
                <a16:creationId xmlns:a16="http://schemas.microsoft.com/office/drawing/2014/main" id="{E18A8883-86ED-4446-844E-3DD9CD392D5E}"/>
              </a:ext>
            </a:extLst>
          </p:cNvPr>
          <p:cNvSpPr txBox="1"/>
          <p:nvPr/>
        </p:nvSpPr>
        <p:spPr>
          <a:xfrm>
            <a:off x="111761" y="2252060"/>
            <a:ext cx="5107057" cy="738664"/>
          </a:xfrm>
          <a:prstGeom prst="rect">
            <a:avLst/>
          </a:prstGeom>
        </p:spPr>
        <p:txBody>
          <a:bodyPr vert="horz" wrap="square" lIns="0" tIns="0" rIns="0" bIns="0" rtlCol="0">
            <a:spAutoFit/>
          </a:bodyPr>
          <a:lstStyle/>
          <a:p>
            <a:pPr marL="12700" defTabSz="914400">
              <a:defRPr/>
            </a:pPr>
            <a:r>
              <a:rPr lang="en-US" sz="4800" spc="-20">
                <a:solidFill>
                  <a:srgbClr val="FFFFFF"/>
                </a:solidFill>
                <a:latin typeface="Calibri" panose="020F0502020204030204" pitchFamily="34" charset="0"/>
                <a:cs typeface="Calibri"/>
              </a:rPr>
              <a:t>Thank You</a:t>
            </a:r>
          </a:p>
        </p:txBody>
      </p:sp>
      <p:sp>
        <p:nvSpPr>
          <p:cNvPr id="12" name="TextBox 11">
            <a:extLst>
              <a:ext uri="{FF2B5EF4-FFF2-40B4-BE49-F238E27FC236}">
                <a16:creationId xmlns:a16="http://schemas.microsoft.com/office/drawing/2014/main" id="{7A219612-358E-284D-A717-DEEB2E6C62A1}"/>
              </a:ext>
            </a:extLst>
          </p:cNvPr>
          <p:cNvSpPr txBox="1"/>
          <p:nvPr/>
        </p:nvSpPr>
        <p:spPr>
          <a:xfrm>
            <a:off x="159959" y="2949995"/>
            <a:ext cx="8373998" cy="561562"/>
          </a:xfrm>
          <a:prstGeom prst="rect">
            <a:avLst/>
          </a:prstGeom>
          <a:noFill/>
        </p:spPr>
        <p:txBody>
          <a:bodyPr wrap="square" lIns="0" rtlCol="0">
            <a:noAutofit/>
          </a:bodyPr>
          <a:lstStyle/>
          <a:p>
            <a:pPr defTabSz="914400"/>
            <a:r>
              <a:rPr lang="en-US" sz="2400">
                <a:solidFill>
                  <a:srgbClr val="FFFFFF"/>
                </a:solidFill>
                <a:latin typeface="Calibri" panose="020F0502020204030204" pitchFamily="34" charset="0"/>
                <a:ea typeface="Open Sans" panose="020B0606030504020204" pitchFamily="34" charset="0"/>
                <a:cs typeface="Calibri" panose="020F0502020204030204" pitchFamily="34" charset="0"/>
              </a:rPr>
              <a:t>We Blend in to Create Results that Stand Out</a:t>
            </a:r>
          </a:p>
        </p:txBody>
      </p:sp>
      <p:pic>
        <p:nvPicPr>
          <p:cNvPr id="14" name="Picture 13">
            <a:extLst>
              <a:ext uri="{FF2B5EF4-FFF2-40B4-BE49-F238E27FC236}">
                <a16:creationId xmlns:a16="http://schemas.microsoft.com/office/drawing/2014/main" id="{43F478E3-9B7C-E04E-8067-6FF7F2EC43D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11761" y="5413211"/>
            <a:ext cx="2713693" cy="1243776"/>
          </a:xfrm>
          <a:prstGeom prst="rect">
            <a:avLst/>
          </a:prstGeom>
        </p:spPr>
      </p:pic>
      <p:pic>
        <p:nvPicPr>
          <p:cNvPr id="8" name="Picture Placeholder 7">
            <a:extLst>
              <a:ext uri="{FF2B5EF4-FFF2-40B4-BE49-F238E27FC236}">
                <a16:creationId xmlns:a16="http://schemas.microsoft.com/office/drawing/2014/main" id="{4F9E0042-7130-4297-8BA6-BD259EF8DC60}"/>
              </a:ext>
            </a:extLst>
          </p:cNvPr>
          <p:cNvPicPr>
            <a:picLocks noChangeAspect="1"/>
          </p:cNvPicPr>
          <p:nvPr/>
        </p:nvPicPr>
        <p:blipFill>
          <a:blip r:embed="rId5">
            <a:duotone>
              <a:schemeClr val="accent4">
                <a:shade val="45000"/>
                <a:satMod val="135000"/>
              </a:schemeClr>
              <a:prstClr val="white"/>
            </a:duotone>
          </a:blip>
          <a:srcRect/>
          <a:stretch/>
        </p:blipFill>
        <p:spPr>
          <a:xfrm>
            <a:off x="5063090" y="1"/>
            <a:ext cx="7602753" cy="6857999"/>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p:spPr>
      </p:pic>
    </p:spTree>
    <p:extLst>
      <p:ext uri="{BB962C8B-B14F-4D97-AF65-F5344CB8AC3E}">
        <p14:creationId xmlns:p14="http://schemas.microsoft.com/office/powerpoint/2010/main" val="353537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Blend3620">
      <a:dk1>
        <a:srgbClr val="191533"/>
      </a:dk1>
      <a:lt1>
        <a:srgbClr val="FFFFFF"/>
      </a:lt1>
      <a:dk2>
        <a:srgbClr val="08083B"/>
      </a:dk2>
      <a:lt2>
        <a:srgbClr val="F2F1F3"/>
      </a:lt2>
      <a:accent1>
        <a:srgbClr val="08083B"/>
      </a:accent1>
      <a:accent2>
        <a:srgbClr val="08083B"/>
      </a:accent2>
      <a:accent3>
        <a:srgbClr val="11B7BF"/>
      </a:accent3>
      <a:accent4>
        <a:srgbClr val="739FAF"/>
      </a:accent4>
      <a:accent5>
        <a:srgbClr val="211B4E"/>
      </a:accent5>
      <a:accent6>
        <a:srgbClr val="757385"/>
      </a:accent6>
      <a:hlink>
        <a:srgbClr val="739FAF"/>
      </a:hlink>
      <a:folHlink>
        <a:srgbClr val="11B7BF"/>
      </a:folHlink>
    </a:clrScheme>
    <a:fontScheme name="Blend360">
      <a:majorFont>
        <a:latin typeface="Montserrat ExtraBold"/>
        <a:ea typeface=""/>
        <a:cs typeface=""/>
      </a:majorFont>
      <a:minorFont>
        <a:latin typeface="Montserra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just">
          <a:lnSpc>
            <a:spcPct val="150000"/>
          </a:lnSpc>
          <a:defRPr sz="1400"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4">
      <a:dk1>
        <a:srgbClr val="2E2E7B"/>
      </a:dk1>
      <a:lt1>
        <a:srgbClr val="FFFFFF"/>
      </a:lt1>
      <a:dk2>
        <a:srgbClr val="000000"/>
      </a:dk2>
      <a:lt2>
        <a:srgbClr val="9EC3CC"/>
      </a:lt2>
      <a:accent1>
        <a:srgbClr val="07C2F2"/>
      </a:accent1>
      <a:accent2>
        <a:srgbClr val="0095DA"/>
      </a:accent2>
      <a:accent3>
        <a:srgbClr val="5AC3B6"/>
      </a:accent3>
      <a:accent4>
        <a:srgbClr val="2E2E7B"/>
      </a:accent4>
      <a:accent5>
        <a:srgbClr val="FFFFFF"/>
      </a:accent5>
      <a:accent6>
        <a:srgbClr val="5AC3B6"/>
      </a:accent6>
      <a:hlink>
        <a:srgbClr val="07C2F2"/>
      </a:hlink>
      <a:folHlink>
        <a:srgbClr val="FFFFFF"/>
      </a:folHlink>
    </a:clrScheme>
    <a:fontScheme name="Custom 10">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t">
        <a:noAutofit/>
      </a:bodyPr>
      <a:lstStyle>
        <a:defPPr algn="l">
          <a:spcBef>
            <a:spcPts val="0"/>
          </a:spcBef>
          <a:defRPr sz="1600" spc="-50" dirty="0">
            <a:solidFill>
              <a:schemeClr val="tx2"/>
            </a:solidFill>
            <a:latin typeface="Calibri" panose="020F0502020204030204" pitchFamily="34" charset="0"/>
            <a:cs typeface="Segoe UI"/>
          </a:defRPr>
        </a:defPPr>
      </a:lstStyle>
    </a:txDef>
  </a:objectDefaults>
  <a:extraClrSchemeLst/>
  <a:extLst>
    <a:ext uri="{05A4C25C-085E-4340-85A3-A5531E510DB2}">
      <thm15:themeFamily xmlns:thm15="http://schemas.microsoft.com/office/thememl/2012/main" name="blend360 template 7.28" id="{A4E9A9BF-FE2D-4277-B45D-3614D43076B1}" vid="{1F8C44F3-AA41-4D79-8675-A6BA043B7623}"/>
    </a:ext>
  </a:extLst>
</a:theme>
</file>

<file path=ppt/theme/theme3.xml><?xml version="1.0" encoding="utf-8"?>
<a:theme xmlns:a="http://schemas.openxmlformats.org/drawingml/2006/main" name="2_Office Theme">
  <a:themeElements>
    <a:clrScheme name="Custom 4">
      <a:dk1>
        <a:srgbClr val="2E2E7B"/>
      </a:dk1>
      <a:lt1>
        <a:srgbClr val="FFFFFF"/>
      </a:lt1>
      <a:dk2>
        <a:srgbClr val="000000"/>
      </a:dk2>
      <a:lt2>
        <a:srgbClr val="9EC3CC"/>
      </a:lt2>
      <a:accent1>
        <a:srgbClr val="07C2F2"/>
      </a:accent1>
      <a:accent2>
        <a:srgbClr val="0095DA"/>
      </a:accent2>
      <a:accent3>
        <a:srgbClr val="5AC3B6"/>
      </a:accent3>
      <a:accent4>
        <a:srgbClr val="2E2E7B"/>
      </a:accent4>
      <a:accent5>
        <a:srgbClr val="FFFFFF"/>
      </a:accent5>
      <a:accent6>
        <a:srgbClr val="5AC3B6"/>
      </a:accent6>
      <a:hlink>
        <a:srgbClr val="07C2F2"/>
      </a:hlink>
      <a:folHlink>
        <a:srgbClr val="FFFFFF"/>
      </a:folHlink>
    </a:clrScheme>
    <a:fontScheme name="Custom 10">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end360 template 7.28" id="{A4E9A9BF-FE2D-4277-B45D-3614D43076B1}" vid="{1F8C44F3-AA41-4D79-8675-A6BA043B76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DE8EA5B-A1DE-4310-B010-E1E9FA1A5BDE}">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83cb538-dcdc-441d-a642-0e643b97be37">
      <Terms xmlns="http://schemas.microsoft.com/office/infopath/2007/PartnerControls"/>
    </lcf76f155ced4ddcb4097134ff3c332f>
    <TaxCatchAll xmlns="b41fe58b-a25b-4acc-bda3-1cc61b51d581" xsi:nil="true"/>
    <LikesCount xmlns="http://schemas.microsoft.com/sharepoint/v3">2</LikesCount>
    <All_x002d_StarProgram xmlns="d83cb538-dcdc-441d-a642-0e643b97be37">true</All_x002d_StarProgram>
    <Ratings xmlns="http://schemas.microsoft.com/sharepoint/v3" xsi:nil="true"/>
    <Client xmlns="d83cb538-dcdc-441d-a642-0e643b97be37" xsi:nil="true"/>
    <LikedBy xmlns="http://schemas.microsoft.com/sharepoint/v3">
      <UserInfo>
        <DisplayName>Rob Fuller</DisplayName>
        <AccountId>439</AccountId>
        <AccountType/>
      </UserInfo>
      <UserInfo>
        <DisplayName>i:0#.f|membership|jigar.bhinde@blend360.com</DisplayName>
        <AccountId>83</AccountId>
        <AccountType/>
      </UserInfo>
    </LikedBy>
    <Date xmlns="d83cb538-dcdc-441d-a642-0e643b97be37" xsi:nil="true"/>
    <RatedBy xmlns="http://schemas.microsoft.com/sharepoint/v3">
      <UserInfo>
        <DisplayName/>
        <AccountId xsi:nil="true"/>
        <AccountType/>
      </UserInfo>
    </RatedBy>
    <MediaLengthInSeconds xmlns="d83cb538-dcdc-441d-a642-0e643b97be37" xsi:nil="true"/>
    <SharedWithUsers xmlns="b41fe58b-a25b-4acc-bda3-1cc61b51d581">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F4E722E5EB8B748BE12F9CA1D19D31C" ma:contentTypeVersion="26" ma:contentTypeDescription="Create a new document." ma:contentTypeScope="" ma:versionID="38e9bfab9cb343d8c177a799f39f6d01">
  <xsd:schema xmlns:xsd="http://www.w3.org/2001/XMLSchema" xmlns:xs="http://www.w3.org/2001/XMLSchema" xmlns:p="http://schemas.microsoft.com/office/2006/metadata/properties" xmlns:ns1="http://schemas.microsoft.com/sharepoint/v3" xmlns:ns2="d83cb538-dcdc-441d-a642-0e643b97be37" xmlns:ns3="b41fe58b-a25b-4acc-bda3-1cc61b51d581" targetNamespace="http://schemas.microsoft.com/office/2006/metadata/properties" ma:root="true" ma:fieldsID="751633bdaab970934f48db8ba3c87e0c" ns1:_="" ns2:_="" ns3:_="">
    <xsd:import namespace="http://schemas.microsoft.com/sharepoint/v3"/>
    <xsd:import namespace="d83cb538-dcdc-441d-a642-0e643b97be37"/>
    <xsd:import namespace="b41fe58b-a25b-4acc-bda3-1cc61b51d58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Date" minOccurs="0"/>
                <xsd:element ref="ns2:Client" minOccurs="0"/>
                <xsd:element ref="ns2:All_x002d_StarProgram" minOccurs="0"/>
                <xsd:element ref="ns1:AverageRating" minOccurs="0"/>
                <xsd:element ref="ns1:RatingCount" minOccurs="0"/>
                <xsd:element ref="ns1:RatedBy" minOccurs="0"/>
                <xsd:element ref="ns1:Ratings" minOccurs="0"/>
                <xsd:element ref="ns1:LikesCount" minOccurs="0"/>
                <xsd:element ref="ns1:LikedBy"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23" nillable="true" ma:displayName="Rating (0-5)" ma:decimals="2" ma:description="Average value of all the ratings that have been submitted" ma:internalName="AverageRating" ma:readOnly="true">
      <xsd:simpleType>
        <xsd:restriction base="dms:Number"/>
      </xsd:simpleType>
    </xsd:element>
    <xsd:element name="RatingCount" ma:index="24" nillable="true" ma:displayName="Number of Ratings" ma:decimals="0" ma:description="Number of ratings submitted" ma:internalName="RatingCount" ma:readOnly="true">
      <xsd:simpleType>
        <xsd:restriction base="dms:Number"/>
      </xsd:simpleType>
    </xsd:element>
    <xsd:element name="RatedBy" ma:index="25"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6" nillable="true" ma:displayName="User ratings" ma:description="User ratings for the item" ma:hidden="true" ma:internalName="Ratings">
      <xsd:simpleType>
        <xsd:restriction base="dms:Note"/>
      </xsd:simpleType>
    </xsd:element>
    <xsd:element name="LikesCount" ma:index="27" nillable="true" ma:displayName="Number of Likes" ma:internalName="LikesCount">
      <xsd:simpleType>
        <xsd:restriction base="dms:Unknown"/>
      </xsd:simpleType>
    </xsd:element>
    <xsd:element name="LikedBy" ma:index="28"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83cb538-dcdc-441d-a642-0e643b97be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Date" ma:index="20" nillable="true" ma:displayName="Date" ma:format="DateOnly" ma:internalName="Date">
      <xsd:simpleType>
        <xsd:restriction base="dms:DateTime"/>
      </xsd:simpleType>
    </xsd:element>
    <xsd:element name="Client" ma:index="21" nillable="true" ma:displayName="Client" ma:format="Dropdown" ma:internalName="Client">
      <xsd:simpleType>
        <xsd:restriction base="dms:Choice">
          <xsd:enumeration value="Lowes"/>
          <xsd:enumeration value="CVS"/>
          <xsd:enumeration value="Benefytt"/>
        </xsd:restriction>
      </xsd:simpleType>
    </xsd:element>
    <xsd:element name="All_x002d_StarProgram" ma:index="22" nillable="true" ma:displayName="All-Star Program" ma:default="1" ma:format="Dropdown" ma:internalName="All_x002d_StarProgram">
      <xsd:simpleType>
        <xsd:restriction base="dms:Boolea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12b4ba89-8ace-419e-814f-6a2e402f621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41fe58b-a25b-4acc-bda3-1cc61b51d58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31" nillable="true" ma:displayName="Taxonomy Catch All Column" ma:hidden="true" ma:list="{af88503c-eef4-4266-8a32-a46904804468}" ma:internalName="TaxCatchAll" ma:showField="CatchAllData" ma:web="b41fe58b-a25b-4acc-bda3-1cc61b51d58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393980-85D3-41CE-8EEC-F1ECD0278812}">
  <ds:schemaRefs>
    <ds:schemaRef ds:uri="b41fe58b-a25b-4acc-bda3-1cc61b51d581"/>
    <ds:schemaRef ds:uri="d83cb538-dcdc-441d-a642-0e643b97be3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86E580D-26C1-47A7-AC24-6B28BF50FB7F}">
  <ds:schemaRefs>
    <ds:schemaRef ds:uri="b41fe58b-a25b-4acc-bda3-1cc61b51d581"/>
    <ds:schemaRef ds:uri="d83cb538-dcdc-441d-a642-0e643b97be3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AB2ABE0-25DA-46FC-A34D-73C92DAC50C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513</TotalTime>
  <Words>257</Words>
  <Application>Microsoft Office PowerPoint</Application>
  <PresentationFormat>Custom</PresentationFormat>
  <Paragraphs>25</Paragraphs>
  <Slides>4</Slides>
  <Notes>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vt:i4>
      </vt:variant>
    </vt:vector>
  </HeadingPairs>
  <TitlesOfParts>
    <vt:vector size="16" baseType="lpstr">
      <vt:lpstr>Calibri</vt:lpstr>
      <vt:lpstr>Montserrat</vt:lpstr>
      <vt:lpstr>Montserrat ExtraBold</vt:lpstr>
      <vt:lpstr>Söhne</vt:lpstr>
      <vt:lpstr>Segoe UI</vt:lpstr>
      <vt:lpstr>Proxima Nova Rg</vt:lpstr>
      <vt:lpstr>Gotham Regular</vt:lpstr>
      <vt:lpstr>Arial</vt:lpstr>
      <vt:lpstr>DIN-Regular</vt:lpstr>
      <vt:lpstr>Office Theme</vt:lpstr>
      <vt:lpstr>1_Office Theme</vt:lpstr>
      <vt:lpstr>2_Office Theme</vt:lpstr>
      <vt:lpstr>PowerPoint Presentation</vt:lpstr>
      <vt:lpstr>Executive Summary</vt:lpstr>
      <vt:lpstr>PowerPoint Presentation</vt:lpstr>
      <vt:lpstr>PowerPoint Presentation</vt:lpstr>
    </vt:vector>
  </TitlesOfParts>
  <Company>Blend360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Prashanth</dc:creator>
  <cp:lastModifiedBy>Sai Mahendra Reddy Atluri</cp:lastModifiedBy>
  <cp:revision>10</cp:revision>
  <dcterms:created xsi:type="dcterms:W3CDTF">2018-11-06T00:42:49Z</dcterms:created>
  <dcterms:modified xsi:type="dcterms:W3CDTF">2023-04-05T12:50:51Z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0x0101001F4E722E5EB8B748BE12F9CA1D19D31C</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lpwstr/>
  </property>
</Properties>
</file>